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6489363" cy="6858000"/>
  <p:notesSz cx="6858000" cy="9144000"/>
  <p:defaultTextStyle>
    <a:defPPr>
      <a:defRPr lang="en-US"/>
    </a:defPPr>
    <a:lvl1pPr marL="0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2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3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4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56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07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58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09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51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72" y="206"/>
      </p:cViewPr>
      <p:guideLst>
        <p:guide orient="horz" pos="1488"/>
        <p:guide pos="51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92150" y="685800"/>
            <a:ext cx="8242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2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3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04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56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07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58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09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703" y="2130434"/>
            <a:ext cx="14015959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3408" y="3886200"/>
            <a:ext cx="1154255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4791" y="274647"/>
            <a:ext cx="3710107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4469" y="274647"/>
            <a:ext cx="10855497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546" y="4406909"/>
            <a:ext cx="1401595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2546" y="2906721"/>
            <a:ext cx="1401595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4470" y="1600206"/>
            <a:ext cx="72828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96" y="1600206"/>
            <a:ext cx="72828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473" y="1535113"/>
            <a:ext cx="728566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4473" y="2174875"/>
            <a:ext cx="728566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76375" y="1535113"/>
            <a:ext cx="728852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76375" y="2174875"/>
            <a:ext cx="728852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473" y="273050"/>
            <a:ext cx="542488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6884" y="273059"/>
            <a:ext cx="921801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4473" y="1435103"/>
            <a:ext cx="542488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031" y="4800600"/>
            <a:ext cx="989361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2031" y="612775"/>
            <a:ext cx="989361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32031" y="5367339"/>
            <a:ext cx="989361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4470" y="274638"/>
            <a:ext cx="148404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470" y="1600206"/>
            <a:ext cx="1484042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4469" y="6356359"/>
            <a:ext cx="384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33870" y="6356359"/>
            <a:ext cx="5221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17379" y="6356359"/>
            <a:ext cx="384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5">
            <a:extLst>
              <a:ext uri="{FF2B5EF4-FFF2-40B4-BE49-F238E27FC236}">
                <a16:creationId xmlns:a16="http://schemas.microsoft.com/office/drawing/2014/main" id="{07E6235B-A54A-492C-B381-A26941A062BF}"/>
              </a:ext>
            </a:extLst>
          </p:cNvPr>
          <p:cNvSpPr/>
          <p:nvPr/>
        </p:nvSpPr>
        <p:spPr>
          <a:xfrm>
            <a:off x="10053632" y="187258"/>
            <a:ext cx="6396758" cy="621353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078842" y="152401"/>
            <a:ext cx="8854017" cy="621353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262819" y="603644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952625" y="960507"/>
            <a:ext cx="0" cy="475449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882071" y="1232925"/>
            <a:ext cx="156935" cy="43296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896644" y="79388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:Recruit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490789" y="1260224"/>
            <a:ext cx="17916" cy="198177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423960" y="1552158"/>
            <a:ext cx="160472" cy="15720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7355765" y="2093534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s:Sort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7906764" y="2555072"/>
            <a:ext cx="0" cy="31599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7830564" y="2555082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769560" y="1260224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endCxn id="18" idx="0"/>
          </p:cNvCxnSpPr>
          <p:nvPr/>
        </p:nvCxnSpPr>
        <p:spPr>
          <a:xfrm flipV="1">
            <a:off x="2030228" y="1552158"/>
            <a:ext cx="2473968" cy="897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1348" y="1002537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sortc</a:t>
            </a:r>
            <a:r>
              <a:rPr lang="en-US" sz="1400" dirty="0">
                <a:solidFill>
                  <a:srgbClr val="0070C0"/>
                </a:solidFill>
              </a:rPr>
              <a:t> n/”)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6391408" y="248401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91782" y="303235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6391990" y="2831075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043518" y="3124194"/>
            <a:ext cx="242312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756582" y="5557826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cxnSpLocks/>
          </p:cNvCxnSpPr>
          <p:nvPr/>
        </p:nvCxnSpPr>
        <p:spPr>
          <a:xfrm flipV="1">
            <a:off x="1990633" y="3276111"/>
            <a:ext cx="5839941" cy="2928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821642" y="3247803"/>
            <a:ext cx="176904" cy="21623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7973491" y="3257162"/>
            <a:ext cx="2451607" cy="1895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 flipV="1">
            <a:off x="2073417" y="5423446"/>
            <a:ext cx="5844539" cy="3013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119156" y="3047994"/>
            <a:ext cx="16256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sortCandidates</a:t>
            </a:r>
            <a:r>
              <a:rPr lang="en-US" dirty="0">
                <a:solidFill>
                  <a:srgbClr val="7030A0"/>
                </a:solidFill>
              </a:rPr>
              <a:t>(“n/”)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981751" y="2438394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parse(“n/”)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117348" y="1292830"/>
            <a:ext cx="19944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</a:t>
            </a:r>
            <a:r>
              <a:rPr lang="en-US" dirty="0" err="1"/>
              <a:t>sortc</a:t>
            </a:r>
            <a:r>
              <a:rPr lang="en-US" dirty="0"/>
              <a:t> n/”)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810638" y="5087019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37199" y="5272322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163236" y="4623745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873991" y="5075792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7992190" y="5257794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62"/>
          <p:cNvSpPr/>
          <p:nvPr/>
        </p:nvSpPr>
        <p:spPr>
          <a:xfrm>
            <a:off x="5366181" y="1710643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SortCommand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4596781" y="2438404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194147" y="2133604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6297059" y="2133594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194147" y="2438395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>
            <a:cxnSpLocks/>
          </p:cNvCxnSpPr>
          <p:nvPr/>
        </p:nvCxnSpPr>
        <p:spPr>
          <a:xfrm flipV="1">
            <a:off x="4593709" y="2965877"/>
            <a:ext cx="1707082" cy="1451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7992190" y="4636388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4546615" y="1953808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4593709" y="2256759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167855" y="2980384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48" name="Rectangle 62">
            <a:extLst>
              <a:ext uri="{FF2B5EF4-FFF2-40B4-BE49-F238E27FC236}">
                <a16:creationId xmlns:a16="http://schemas.microsoft.com/office/drawing/2014/main" id="{790D6C81-5CF4-4524-B7F3-1A9836232D69}"/>
              </a:ext>
            </a:extLst>
          </p:cNvPr>
          <p:cNvSpPr/>
          <p:nvPr/>
        </p:nvSpPr>
        <p:spPr>
          <a:xfrm>
            <a:off x="11231027" y="2601953"/>
            <a:ext cx="2181777" cy="31408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VersionedRecruitBook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8BCE128-9E7E-4496-920F-7A61045FB196}"/>
              </a:ext>
            </a:extLst>
          </p:cNvPr>
          <p:cNvSpPr/>
          <p:nvPr/>
        </p:nvSpPr>
        <p:spPr>
          <a:xfrm>
            <a:off x="12065957" y="3445321"/>
            <a:ext cx="224145" cy="92545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EA1F9D-AB66-4BB7-84F2-90FACBDBC65E}"/>
              </a:ext>
            </a:extLst>
          </p:cNvPr>
          <p:cNvCxnSpPr>
            <a:cxnSpLocks/>
          </p:cNvCxnSpPr>
          <p:nvPr/>
        </p:nvCxnSpPr>
        <p:spPr>
          <a:xfrm>
            <a:off x="10556355" y="2456617"/>
            <a:ext cx="3405" cy="243722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E7B490F-6F60-45A6-BC27-E8523602DF48}"/>
              </a:ext>
            </a:extLst>
          </p:cNvPr>
          <p:cNvSpPr/>
          <p:nvPr/>
        </p:nvSpPr>
        <p:spPr>
          <a:xfrm>
            <a:off x="10446846" y="3256423"/>
            <a:ext cx="171605" cy="119302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C9A73AA-662D-4ECF-A207-F5EEC3809D0A}"/>
              </a:ext>
            </a:extLst>
          </p:cNvPr>
          <p:cNvCxnSpPr>
            <a:cxnSpLocks/>
          </p:cNvCxnSpPr>
          <p:nvPr/>
        </p:nvCxnSpPr>
        <p:spPr>
          <a:xfrm>
            <a:off x="12167711" y="2914893"/>
            <a:ext cx="0" cy="196668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09138BA-0C9F-4524-A5D0-D5CC60558F74}"/>
              </a:ext>
            </a:extLst>
          </p:cNvPr>
          <p:cNvSpPr txBox="1"/>
          <p:nvPr/>
        </p:nvSpPr>
        <p:spPr>
          <a:xfrm>
            <a:off x="10629096" y="3188722"/>
            <a:ext cx="1368302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sortCandidates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(“n/”)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D83FCF-EDF0-4236-B536-3102B6EEC54E}"/>
              </a:ext>
            </a:extLst>
          </p:cNvPr>
          <p:cNvCxnSpPr>
            <a:cxnSpLocks/>
          </p:cNvCxnSpPr>
          <p:nvPr/>
        </p:nvCxnSpPr>
        <p:spPr>
          <a:xfrm>
            <a:off x="10646069" y="3445317"/>
            <a:ext cx="145254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91B9AA3-47C5-4703-B87E-9FDC532D98AC}"/>
              </a:ext>
            </a:extLst>
          </p:cNvPr>
          <p:cNvCxnSpPr>
            <a:cxnSpLocks/>
          </p:cNvCxnSpPr>
          <p:nvPr/>
        </p:nvCxnSpPr>
        <p:spPr>
          <a:xfrm>
            <a:off x="8043134" y="4435030"/>
            <a:ext cx="2468969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B1480D4-2455-4A55-8901-4773BA7A55EF}"/>
              </a:ext>
            </a:extLst>
          </p:cNvPr>
          <p:cNvSpPr txBox="1"/>
          <p:nvPr/>
        </p:nvSpPr>
        <p:spPr>
          <a:xfrm>
            <a:off x="3925013" y="2831086"/>
            <a:ext cx="1337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/>
              <a:t>s</a:t>
            </a:r>
          </a:p>
        </p:txBody>
      </p:sp>
      <p:sp>
        <p:nvSpPr>
          <p:cNvPr id="54" name="Rectangle 62">
            <a:extLst>
              <a:ext uri="{FF2B5EF4-FFF2-40B4-BE49-F238E27FC236}">
                <a16:creationId xmlns:a16="http://schemas.microsoft.com/office/drawing/2014/main" id="{E4B98E8F-D413-4CFB-AC3C-A336549ACC49}"/>
              </a:ext>
            </a:extLst>
          </p:cNvPr>
          <p:cNvSpPr/>
          <p:nvPr/>
        </p:nvSpPr>
        <p:spPr>
          <a:xfrm>
            <a:off x="10051595" y="2271421"/>
            <a:ext cx="1601802" cy="252205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F69DAD8-F062-4A83-BAF1-DB5D75461076}"/>
              </a:ext>
            </a:extLst>
          </p:cNvPr>
          <p:cNvCxnSpPr>
            <a:cxnSpLocks/>
          </p:cNvCxnSpPr>
          <p:nvPr/>
        </p:nvCxnSpPr>
        <p:spPr>
          <a:xfrm>
            <a:off x="13743223" y="3290535"/>
            <a:ext cx="1352" cy="129588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5" name="Rectangle 62">
            <a:extLst>
              <a:ext uri="{FF2B5EF4-FFF2-40B4-BE49-F238E27FC236}">
                <a16:creationId xmlns:a16="http://schemas.microsoft.com/office/drawing/2014/main" id="{A8EC5DBB-4F96-48AB-BC0F-4872598A44CB}"/>
              </a:ext>
            </a:extLst>
          </p:cNvPr>
          <p:cNvSpPr/>
          <p:nvPr/>
        </p:nvSpPr>
        <p:spPr>
          <a:xfrm>
            <a:off x="12850779" y="2997459"/>
            <a:ext cx="1803897" cy="31408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CandidateBook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58DA69-D323-4530-9DB4-FF9769839FAD}"/>
              </a:ext>
            </a:extLst>
          </p:cNvPr>
          <p:cNvSpPr txBox="1"/>
          <p:nvPr/>
        </p:nvSpPr>
        <p:spPr>
          <a:xfrm>
            <a:off x="12307718" y="3380251"/>
            <a:ext cx="1368302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sortCandidates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(“n/”)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F0585A0-4975-47F6-B9A7-07A2F75CF893}"/>
              </a:ext>
            </a:extLst>
          </p:cNvPr>
          <p:cNvCxnSpPr>
            <a:cxnSpLocks/>
          </p:cNvCxnSpPr>
          <p:nvPr/>
        </p:nvCxnSpPr>
        <p:spPr>
          <a:xfrm>
            <a:off x="12321922" y="3623563"/>
            <a:ext cx="1354101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F7DC96F-988A-42FD-B203-8A4117C746EB}"/>
              </a:ext>
            </a:extLst>
          </p:cNvPr>
          <p:cNvSpPr/>
          <p:nvPr/>
        </p:nvSpPr>
        <p:spPr>
          <a:xfrm>
            <a:off x="13666933" y="3611676"/>
            <a:ext cx="210063" cy="66993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7" name="Rectangle 62">
            <a:extLst>
              <a:ext uri="{FF2B5EF4-FFF2-40B4-BE49-F238E27FC236}">
                <a16:creationId xmlns:a16="http://schemas.microsoft.com/office/drawing/2014/main" id="{46BFE595-E813-4A66-BDE0-48C30A1DD251}"/>
              </a:ext>
            </a:extLst>
          </p:cNvPr>
          <p:cNvSpPr/>
          <p:nvPr/>
        </p:nvSpPr>
        <p:spPr>
          <a:xfrm>
            <a:off x="14140735" y="3344503"/>
            <a:ext cx="2120786" cy="31408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UniqueCandidateList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842191A-D1EF-419A-BEFE-639855C4C8D4}"/>
              </a:ext>
            </a:extLst>
          </p:cNvPr>
          <p:cNvSpPr txBox="1"/>
          <p:nvPr/>
        </p:nvSpPr>
        <p:spPr>
          <a:xfrm>
            <a:off x="13877457" y="3805904"/>
            <a:ext cx="964504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sortByName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7CF57B0-78D9-4FB4-B034-7FF74501727A}"/>
              </a:ext>
            </a:extLst>
          </p:cNvPr>
          <p:cNvCxnSpPr>
            <a:cxnSpLocks/>
          </p:cNvCxnSpPr>
          <p:nvPr/>
        </p:nvCxnSpPr>
        <p:spPr>
          <a:xfrm>
            <a:off x="15189164" y="3651843"/>
            <a:ext cx="8053" cy="124199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FF11373-F143-463A-98B3-8BDCC1E8126B}"/>
              </a:ext>
            </a:extLst>
          </p:cNvPr>
          <p:cNvCxnSpPr>
            <a:cxnSpLocks/>
          </p:cNvCxnSpPr>
          <p:nvPr/>
        </p:nvCxnSpPr>
        <p:spPr>
          <a:xfrm>
            <a:off x="13772193" y="4027631"/>
            <a:ext cx="1298224" cy="641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D601B16-590F-4110-89C4-E80FFA044FF9}"/>
              </a:ext>
            </a:extLst>
          </p:cNvPr>
          <p:cNvSpPr/>
          <p:nvPr/>
        </p:nvSpPr>
        <p:spPr>
          <a:xfrm>
            <a:off x="15083898" y="4034046"/>
            <a:ext cx="210062" cy="19346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5DF1B80-9F3F-4257-B450-5BE45F6BE19D}"/>
              </a:ext>
            </a:extLst>
          </p:cNvPr>
          <p:cNvCxnSpPr>
            <a:cxnSpLocks/>
          </p:cNvCxnSpPr>
          <p:nvPr/>
        </p:nvCxnSpPr>
        <p:spPr>
          <a:xfrm>
            <a:off x="13860900" y="4201964"/>
            <a:ext cx="1213771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8FADC0E-3D75-455D-9C82-D8BB2EE21655}"/>
              </a:ext>
            </a:extLst>
          </p:cNvPr>
          <p:cNvCxnSpPr>
            <a:cxnSpLocks/>
          </p:cNvCxnSpPr>
          <p:nvPr/>
        </p:nvCxnSpPr>
        <p:spPr>
          <a:xfrm>
            <a:off x="12292802" y="4281615"/>
            <a:ext cx="1391048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CDBC565-94B9-4680-A9F9-0D74353FECC5}"/>
              </a:ext>
            </a:extLst>
          </p:cNvPr>
          <p:cNvCxnSpPr>
            <a:cxnSpLocks/>
          </p:cNvCxnSpPr>
          <p:nvPr/>
        </p:nvCxnSpPr>
        <p:spPr>
          <a:xfrm flipV="1">
            <a:off x="10600265" y="436234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928BBEF0-D614-42A1-8AA2-3B5D005E346E}"/>
              </a:ext>
            </a:extLst>
          </p:cNvPr>
          <p:cNvSpPr txBox="1"/>
          <p:nvPr/>
        </p:nvSpPr>
        <p:spPr>
          <a:xfrm>
            <a:off x="7780892" y="5576559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60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Seah Ming Xun</cp:lastModifiedBy>
  <cp:revision>77</cp:revision>
  <dcterms:created xsi:type="dcterms:W3CDTF">2016-07-22T14:33:02Z</dcterms:created>
  <dcterms:modified xsi:type="dcterms:W3CDTF">2018-11-11T08:03:11Z</dcterms:modified>
</cp:coreProperties>
</file>