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-129148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06521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34126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User executes shortlist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1904481" y="3312830"/>
            <a:ext cx="279758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13581555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3328534" y="3793595"/>
            <a:ext cx="370829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[cancel command entered by user]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2984986" y="547709"/>
            <a:ext cx="1185841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Select a company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2184239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18" idx="3"/>
            <a:endCxn id="68" idx="2"/>
          </p:cNvCxnSpPr>
          <p:nvPr/>
        </p:nvCxnSpPr>
        <p:spPr>
          <a:xfrm>
            <a:off x="15815595" y="3312830"/>
            <a:ext cx="240383" cy="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6055978" y="3196047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</p:cNvCxnSpPr>
          <p:nvPr/>
        </p:nvCxnSpPr>
        <p:spPr>
          <a:xfrm rot="5400000" flipH="1" flipV="1">
            <a:off x="1586742" y="1674203"/>
            <a:ext cx="2236125" cy="560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8121805" y="-2143970"/>
            <a:ext cx="2950" cy="11397316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DF8AF5-2A5B-4669-B76A-ADEE832F504C}"/>
              </a:ext>
            </a:extLst>
          </p:cNvPr>
          <p:cNvSpPr/>
          <p:nvPr/>
        </p:nvSpPr>
        <p:spPr>
          <a:xfrm>
            <a:off x="14245240" y="29546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Exits shortlist process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074F8B-31E8-4137-8634-4BC613487E1D}"/>
              </a:ext>
            </a:extLst>
          </p:cNvPr>
          <p:cNvCxnSpPr>
            <a:cxnSpLocks/>
            <a:stCxn id="46" idx="3"/>
            <a:endCxn id="18" idx="1"/>
          </p:cNvCxnSpPr>
          <p:nvPr/>
        </p:nvCxnSpPr>
        <p:spPr>
          <a:xfrm flipV="1">
            <a:off x="14062321" y="3312830"/>
            <a:ext cx="182919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FD3902-5E2D-4A7C-A74A-9D673B4DF6F3}"/>
              </a:ext>
            </a:extLst>
          </p:cNvPr>
          <p:cNvSpPr/>
          <p:nvPr/>
        </p:nvSpPr>
        <p:spPr>
          <a:xfrm>
            <a:off x="5275736" y="556246"/>
            <a:ext cx="1185841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Select a job offer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1ACB656-5F26-4B80-83DC-BAC3FF0C01B9}"/>
              </a:ext>
            </a:extLst>
          </p:cNvPr>
          <p:cNvSpPr/>
          <p:nvPr/>
        </p:nvSpPr>
        <p:spPr>
          <a:xfrm>
            <a:off x="8011815" y="548353"/>
            <a:ext cx="1185841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Select a candidate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3630A5F-4814-4D0F-AAD1-C5BB8B77E74F}"/>
              </a:ext>
            </a:extLst>
          </p:cNvPr>
          <p:cNvSpPr/>
          <p:nvPr/>
        </p:nvSpPr>
        <p:spPr>
          <a:xfrm>
            <a:off x="2899322" y="2360872"/>
            <a:ext cx="1546500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Find/Filter/Sort companies</a:t>
            </a:r>
          </a:p>
        </p:txBody>
      </p: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04A33363-B33F-49E1-BC43-8CE996C38CB2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665005" y="2649485"/>
            <a:ext cx="234317" cy="663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Diamond 103">
            <a:extLst>
              <a:ext uri="{FF2B5EF4-FFF2-40B4-BE49-F238E27FC236}">
                <a16:creationId xmlns:a16="http://schemas.microsoft.com/office/drawing/2014/main" id="{2230B11A-F3F8-46EA-BB39-026F68ACCCAD}"/>
              </a:ext>
            </a:extLst>
          </p:cNvPr>
          <p:cNvSpPr/>
          <p:nvPr/>
        </p:nvSpPr>
        <p:spPr>
          <a:xfrm>
            <a:off x="3432189" y="161899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99D6E86-4E0C-4E78-AD2D-754A99F3F3E7}"/>
              </a:ext>
            </a:extLst>
          </p:cNvPr>
          <p:cNvCxnSpPr>
            <a:cxnSpLocks/>
            <a:stCxn id="59" idx="0"/>
            <a:endCxn id="104" idx="2"/>
          </p:cNvCxnSpPr>
          <p:nvPr/>
        </p:nvCxnSpPr>
        <p:spPr>
          <a:xfrm flipV="1">
            <a:off x="3672572" y="2099764"/>
            <a:ext cx="0" cy="2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73">
            <a:extLst>
              <a:ext uri="{FF2B5EF4-FFF2-40B4-BE49-F238E27FC236}">
                <a16:creationId xmlns:a16="http://schemas.microsoft.com/office/drawing/2014/main" id="{95601914-ED99-4701-813A-EF24E0BB507E}"/>
              </a:ext>
            </a:extLst>
          </p:cNvPr>
          <p:cNvCxnSpPr>
            <a:cxnSpLocks/>
            <a:stCxn id="104" idx="0"/>
            <a:endCxn id="51" idx="2"/>
          </p:cNvCxnSpPr>
          <p:nvPr/>
        </p:nvCxnSpPr>
        <p:spPr>
          <a:xfrm rot="16200000" flipV="1">
            <a:off x="3378208" y="1324633"/>
            <a:ext cx="494064" cy="94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73">
            <a:extLst>
              <a:ext uri="{FF2B5EF4-FFF2-40B4-BE49-F238E27FC236}">
                <a16:creationId xmlns:a16="http://schemas.microsoft.com/office/drawing/2014/main" id="{54B7B4DE-D3A5-4016-A184-B17E7534BE28}"/>
              </a:ext>
            </a:extLst>
          </p:cNvPr>
          <p:cNvCxnSpPr>
            <a:cxnSpLocks/>
            <a:stCxn id="104" idx="3"/>
            <a:endCxn id="46" idx="2"/>
          </p:cNvCxnSpPr>
          <p:nvPr/>
        </p:nvCxnSpPr>
        <p:spPr>
          <a:xfrm>
            <a:off x="3912955" y="1859381"/>
            <a:ext cx="9908983" cy="1696782"/>
          </a:xfrm>
          <a:prstGeom prst="bentConnector4">
            <a:avLst>
              <a:gd name="adj1" fmla="val 5755"/>
              <a:gd name="adj2" fmla="val 1134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7A180D0-99BA-41EE-BD5C-0397CF2FAC6C}"/>
              </a:ext>
            </a:extLst>
          </p:cNvPr>
          <p:cNvSpPr/>
          <p:nvPr/>
        </p:nvSpPr>
        <p:spPr>
          <a:xfrm>
            <a:off x="7036830" y="2342451"/>
            <a:ext cx="1546500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Find/Filter/Sort candidates</a:t>
            </a:r>
          </a:p>
        </p:txBody>
      </p:sp>
      <p:cxnSp>
        <p:nvCxnSpPr>
          <p:cNvPr id="138" name="Elbow Connector 73">
            <a:extLst>
              <a:ext uri="{FF2B5EF4-FFF2-40B4-BE49-F238E27FC236}">
                <a16:creationId xmlns:a16="http://schemas.microsoft.com/office/drawing/2014/main" id="{C4487F3F-E092-4F82-B0A4-E077BEAE87CC}"/>
              </a:ext>
            </a:extLst>
          </p:cNvPr>
          <p:cNvCxnSpPr>
            <a:cxnSpLocks/>
            <a:stCxn id="144" idx="2"/>
            <a:endCxn id="137" idx="0"/>
          </p:cNvCxnSpPr>
          <p:nvPr/>
        </p:nvCxnSpPr>
        <p:spPr>
          <a:xfrm rot="16200000" flipH="1">
            <a:off x="7032086" y="1564456"/>
            <a:ext cx="1259801" cy="296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73">
            <a:extLst>
              <a:ext uri="{FF2B5EF4-FFF2-40B4-BE49-F238E27FC236}">
                <a16:creationId xmlns:a16="http://schemas.microsoft.com/office/drawing/2014/main" id="{7992178B-A69E-4481-9D2F-D69D16A4637C}"/>
              </a:ext>
            </a:extLst>
          </p:cNvPr>
          <p:cNvCxnSpPr>
            <a:cxnSpLocks/>
            <a:stCxn id="143" idx="2"/>
            <a:endCxn id="46" idx="2"/>
          </p:cNvCxnSpPr>
          <p:nvPr/>
        </p:nvCxnSpPr>
        <p:spPr>
          <a:xfrm rot="16200000" flipH="1">
            <a:off x="11081471" y="815695"/>
            <a:ext cx="690575" cy="4790360"/>
          </a:xfrm>
          <a:prstGeom prst="bentConnector3">
            <a:avLst>
              <a:gd name="adj1" fmla="val 1331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Diamond 142">
            <a:extLst>
              <a:ext uri="{FF2B5EF4-FFF2-40B4-BE49-F238E27FC236}">
                <a16:creationId xmlns:a16="http://schemas.microsoft.com/office/drawing/2014/main" id="{8561EEA0-F9F1-41EA-A5B5-7A37765CE966}"/>
              </a:ext>
            </a:extLst>
          </p:cNvPr>
          <p:cNvSpPr/>
          <p:nvPr/>
        </p:nvSpPr>
        <p:spPr>
          <a:xfrm>
            <a:off x="8791195" y="238482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44" name="Diamond 143">
            <a:extLst>
              <a:ext uri="{FF2B5EF4-FFF2-40B4-BE49-F238E27FC236}">
                <a16:creationId xmlns:a16="http://schemas.microsoft.com/office/drawing/2014/main" id="{58B2A9FF-E6D1-4786-BBAD-3E8845EA1799}"/>
              </a:ext>
            </a:extLst>
          </p:cNvPr>
          <p:cNvSpPr/>
          <p:nvPr/>
        </p:nvSpPr>
        <p:spPr>
          <a:xfrm>
            <a:off x="7273510" y="60188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B9826F1-B19F-4AEC-877F-5FF4FF06486F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70827" y="836322"/>
            <a:ext cx="154502" cy="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E1DC724-0B99-47EE-91D4-6D0D17692FEF}"/>
              </a:ext>
            </a:extLst>
          </p:cNvPr>
          <p:cNvCxnSpPr>
            <a:cxnSpLocks/>
            <a:stCxn id="37" idx="3"/>
            <a:endCxn id="144" idx="1"/>
          </p:cNvCxnSpPr>
          <p:nvPr/>
        </p:nvCxnSpPr>
        <p:spPr>
          <a:xfrm flipV="1">
            <a:off x="6461577" y="842267"/>
            <a:ext cx="811933" cy="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295E00C-2EDB-46E1-A66C-AB001D728CA2}"/>
              </a:ext>
            </a:extLst>
          </p:cNvPr>
          <p:cNvCxnSpPr>
            <a:cxnSpLocks/>
            <a:stCxn id="144" idx="3"/>
            <a:endCxn id="38" idx="1"/>
          </p:cNvCxnSpPr>
          <p:nvPr/>
        </p:nvCxnSpPr>
        <p:spPr>
          <a:xfrm flipV="1">
            <a:off x="7754276" y="836966"/>
            <a:ext cx="257539" cy="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73526D1-963D-46FC-BA1F-8614141CE88D}"/>
              </a:ext>
            </a:extLst>
          </p:cNvPr>
          <p:cNvCxnSpPr>
            <a:cxnSpLocks/>
            <a:stCxn id="137" idx="3"/>
            <a:endCxn id="143" idx="1"/>
          </p:cNvCxnSpPr>
          <p:nvPr/>
        </p:nvCxnSpPr>
        <p:spPr>
          <a:xfrm flipV="1">
            <a:off x="8583330" y="2625205"/>
            <a:ext cx="207865" cy="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73">
            <a:extLst>
              <a:ext uri="{FF2B5EF4-FFF2-40B4-BE49-F238E27FC236}">
                <a16:creationId xmlns:a16="http://schemas.microsoft.com/office/drawing/2014/main" id="{6E4472CF-AB4F-4B7C-BCE9-947796EE5F22}"/>
              </a:ext>
            </a:extLst>
          </p:cNvPr>
          <p:cNvCxnSpPr>
            <a:cxnSpLocks/>
            <a:stCxn id="143" idx="0"/>
            <a:endCxn id="38" idx="2"/>
          </p:cNvCxnSpPr>
          <p:nvPr/>
        </p:nvCxnSpPr>
        <p:spPr>
          <a:xfrm rot="16200000" flipV="1">
            <a:off x="8188535" y="1541779"/>
            <a:ext cx="1259244" cy="426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ED4A032F-15DE-4990-B6D3-98014D3682DE}"/>
              </a:ext>
            </a:extLst>
          </p:cNvPr>
          <p:cNvSpPr/>
          <p:nvPr/>
        </p:nvSpPr>
        <p:spPr>
          <a:xfrm>
            <a:off x="4314204" y="60447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B3697AE-3CFF-409C-AB08-905811A6BE39}"/>
              </a:ext>
            </a:extLst>
          </p:cNvPr>
          <p:cNvSpPr/>
          <p:nvPr/>
        </p:nvSpPr>
        <p:spPr>
          <a:xfrm>
            <a:off x="4562362" y="2339005"/>
            <a:ext cx="1546500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Sort job offers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1A389D-2D43-4354-827A-21F74B101984}"/>
              </a:ext>
            </a:extLst>
          </p:cNvPr>
          <p:cNvCxnSpPr>
            <a:cxnSpLocks/>
            <a:stCxn id="60" idx="3"/>
            <a:endCxn id="37" idx="1"/>
          </p:cNvCxnSpPr>
          <p:nvPr/>
        </p:nvCxnSpPr>
        <p:spPr>
          <a:xfrm>
            <a:off x="4794970" y="844858"/>
            <a:ext cx="480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73">
            <a:extLst>
              <a:ext uri="{FF2B5EF4-FFF2-40B4-BE49-F238E27FC236}">
                <a16:creationId xmlns:a16="http://schemas.microsoft.com/office/drawing/2014/main" id="{42C6AD82-8F8B-402B-8A12-12AFB81C7888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 rot="16200000" flipH="1">
            <a:off x="4318217" y="1321610"/>
            <a:ext cx="1253764" cy="781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51B1CB24-C8B7-40AE-9F13-FF35A23FBE5B}"/>
              </a:ext>
            </a:extLst>
          </p:cNvPr>
          <p:cNvSpPr/>
          <p:nvPr/>
        </p:nvSpPr>
        <p:spPr>
          <a:xfrm>
            <a:off x="6378656" y="238723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DE497D-E00D-4194-893D-DC299049B3C5}"/>
              </a:ext>
            </a:extLst>
          </p:cNvPr>
          <p:cNvCxnSpPr>
            <a:cxnSpLocks/>
            <a:stCxn id="64" idx="3"/>
            <a:endCxn id="97" idx="1"/>
          </p:cNvCxnSpPr>
          <p:nvPr/>
        </p:nvCxnSpPr>
        <p:spPr>
          <a:xfrm flipV="1">
            <a:off x="6108862" y="2627617"/>
            <a:ext cx="269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73">
            <a:extLst>
              <a:ext uri="{FF2B5EF4-FFF2-40B4-BE49-F238E27FC236}">
                <a16:creationId xmlns:a16="http://schemas.microsoft.com/office/drawing/2014/main" id="{DBD16E53-B08A-47C0-99F4-2BEA0E795B18}"/>
              </a:ext>
            </a:extLst>
          </p:cNvPr>
          <p:cNvCxnSpPr>
            <a:cxnSpLocks/>
            <a:stCxn id="97" idx="0"/>
            <a:endCxn id="37" idx="2"/>
          </p:cNvCxnSpPr>
          <p:nvPr/>
        </p:nvCxnSpPr>
        <p:spPr>
          <a:xfrm rot="16200000" flipV="1">
            <a:off x="5616967" y="1385162"/>
            <a:ext cx="1253763" cy="750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73">
            <a:extLst>
              <a:ext uri="{FF2B5EF4-FFF2-40B4-BE49-F238E27FC236}">
                <a16:creationId xmlns:a16="http://schemas.microsoft.com/office/drawing/2014/main" id="{99DA1D6A-E3DB-4974-BE45-FCD365D09747}"/>
              </a:ext>
            </a:extLst>
          </p:cNvPr>
          <p:cNvCxnSpPr>
            <a:cxnSpLocks/>
            <a:stCxn id="97" idx="2"/>
            <a:endCxn id="46" idx="2"/>
          </p:cNvCxnSpPr>
          <p:nvPr/>
        </p:nvCxnSpPr>
        <p:spPr>
          <a:xfrm rot="16200000" flipH="1">
            <a:off x="9876407" y="-389369"/>
            <a:ext cx="688163" cy="7202899"/>
          </a:xfrm>
          <a:prstGeom prst="bentConnector3">
            <a:avLst>
              <a:gd name="adj1" fmla="val 1332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73">
            <a:extLst>
              <a:ext uri="{FF2B5EF4-FFF2-40B4-BE49-F238E27FC236}">
                <a16:creationId xmlns:a16="http://schemas.microsoft.com/office/drawing/2014/main" id="{D360C8D6-81EF-4542-BF0E-682698AD88E8}"/>
              </a:ext>
            </a:extLst>
          </p:cNvPr>
          <p:cNvCxnSpPr>
            <a:cxnSpLocks/>
            <a:stCxn id="143" idx="2"/>
            <a:endCxn id="46" idx="2"/>
          </p:cNvCxnSpPr>
          <p:nvPr/>
        </p:nvCxnSpPr>
        <p:spPr>
          <a:xfrm rot="16200000" flipH="1">
            <a:off x="11081471" y="815695"/>
            <a:ext cx="690575" cy="4790360"/>
          </a:xfrm>
          <a:prstGeom prst="bentConnector3">
            <a:avLst>
              <a:gd name="adj1" fmla="val 1331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73">
            <a:extLst>
              <a:ext uri="{FF2B5EF4-FFF2-40B4-BE49-F238E27FC236}">
                <a16:creationId xmlns:a16="http://schemas.microsoft.com/office/drawing/2014/main" id="{DBC1AD74-AB54-4ABF-93E3-64E6B1655059}"/>
              </a:ext>
            </a:extLst>
          </p:cNvPr>
          <p:cNvCxnSpPr>
            <a:cxnSpLocks/>
            <a:stCxn id="60" idx="0"/>
            <a:endCxn id="46" idx="0"/>
          </p:cNvCxnSpPr>
          <p:nvPr/>
        </p:nvCxnSpPr>
        <p:spPr>
          <a:xfrm rot="16200000" flipH="1">
            <a:off x="7952801" y="-2793739"/>
            <a:ext cx="2470922" cy="9267351"/>
          </a:xfrm>
          <a:prstGeom prst="bentConnector3">
            <a:avLst>
              <a:gd name="adj1" fmla="val -92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73">
            <a:extLst>
              <a:ext uri="{FF2B5EF4-FFF2-40B4-BE49-F238E27FC236}">
                <a16:creationId xmlns:a16="http://schemas.microsoft.com/office/drawing/2014/main" id="{76364993-29CA-4B1F-8790-8C785E897E7E}"/>
              </a:ext>
            </a:extLst>
          </p:cNvPr>
          <p:cNvCxnSpPr>
            <a:cxnSpLocks/>
            <a:stCxn id="144" idx="0"/>
            <a:endCxn id="46" idx="0"/>
          </p:cNvCxnSpPr>
          <p:nvPr/>
        </p:nvCxnSpPr>
        <p:spPr>
          <a:xfrm rot="16200000" flipH="1">
            <a:off x="9431158" y="-1315382"/>
            <a:ext cx="2473513" cy="6308045"/>
          </a:xfrm>
          <a:prstGeom prst="bentConnector3">
            <a:avLst>
              <a:gd name="adj1" fmla="val -92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52DAE6B-5F64-4D39-921F-7AF68A21994A}"/>
              </a:ext>
            </a:extLst>
          </p:cNvPr>
          <p:cNvSpPr/>
          <p:nvPr/>
        </p:nvSpPr>
        <p:spPr>
          <a:xfrm>
            <a:off x="10062262" y="547709"/>
            <a:ext cx="1491079" cy="5772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Confirmation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22802C-A465-4011-ACD8-100E59E0D77D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 flipV="1">
            <a:off x="9197656" y="834136"/>
            <a:ext cx="222874" cy="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73">
            <a:extLst>
              <a:ext uri="{FF2B5EF4-FFF2-40B4-BE49-F238E27FC236}">
                <a16:creationId xmlns:a16="http://schemas.microsoft.com/office/drawing/2014/main" id="{7BC4FF74-3120-4781-BAD9-927DEC0983AF}"/>
              </a:ext>
            </a:extLst>
          </p:cNvPr>
          <p:cNvCxnSpPr>
            <a:cxnSpLocks/>
            <a:stCxn id="73" idx="3"/>
            <a:endCxn id="46" idx="0"/>
          </p:cNvCxnSpPr>
          <p:nvPr/>
        </p:nvCxnSpPr>
        <p:spPr>
          <a:xfrm>
            <a:off x="11048185" y="1696208"/>
            <a:ext cx="2773753" cy="1379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58254727-C3EE-4A08-930E-F51B77AB9D81}"/>
              </a:ext>
            </a:extLst>
          </p:cNvPr>
          <p:cNvSpPr/>
          <p:nvPr/>
        </p:nvSpPr>
        <p:spPr>
          <a:xfrm>
            <a:off x="9420530" y="59375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E581A2-BD58-441E-BA34-0899AB7FDAD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9901296" y="834136"/>
            <a:ext cx="160966" cy="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73">
            <a:extLst>
              <a:ext uri="{FF2B5EF4-FFF2-40B4-BE49-F238E27FC236}">
                <a16:creationId xmlns:a16="http://schemas.microsoft.com/office/drawing/2014/main" id="{BB334340-C64D-4395-B714-5E76977894DB}"/>
              </a:ext>
            </a:extLst>
          </p:cNvPr>
          <p:cNvCxnSpPr>
            <a:cxnSpLocks/>
            <a:stCxn id="58" idx="0"/>
            <a:endCxn id="46" idx="0"/>
          </p:cNvCxnSpPr>
          <p:nvPr/>
        </p:nvCxnSpPr>
        <p:spPr>
          <a:xfrm rot="16200000" flipH="1">
            <a:off x="10500603" y="-245937"/>
            <a:ext cx="2481644" cy="4161025"/>
          </a:xfrm>
          <a:prstGeom prst="bentConnector3">
            <a:avLst>
              <a:gd name="adj1" fmla="val -92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C820759E-7C86-4DB6-92DD-951780789F1C}"/>
              </a:ext>
            </a:extLst>
          </p:cNvPr>
          <p:cNvSpPr/>
          <p:nvPr/>
        </p:nvSpPr>
        <p:spPr>
          <a:xfrm>
            <a:off x="10567419" y="145582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35DFD77-2C14-4A6D-AF41-8A43EFAE9DBD}"/>
              </a:ext>
            </a:extLst>
          </p:cNvPr>
          <p:cNvSpPr/>
          <p:nvPr/>
        </p:nvSpPr>
        <p:spPr>
          <a:xfrm>
            <a:off x="9813887" y="2369628"/>
            <a:ext cx="1990220" cy="7190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Successfully shortlisted candidate for the chosen job offer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CB8730-11E5-49F9-899B-C61D0E059D6D}"/>
              </a:ext>
            </a:extLst>
          </p:cNvPr>
          <p:cNvCxnSpPr>
            <a:cxnSpLocks/>
            <a:stCxn id="52" idx="2"/>
            <a:endCxn id="73" idx="0"/>
          </p:cNvCxnSpPr>
          <p:nvPr/>
        </p:nvCxnSpPr>
        <p:spPr>
          <a:xfrm>
            <a:off x="10807802" y="1124934"/>
            <a:ext cx="0" cy="33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E50605-683C-4C39-B97E-7A4C10390287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>
            <a:off x="10807802" y="1936591"/>
            <a:ext cx="1195" cy="43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1FAC200-4F8F-44A1-8DF6-48A9F7465FD5}"/>
              </a:ext>
            </a:extLst>
          </p:cNvPr>
          <p:cNvSpPr txBox="1"/>
          <p:nvPr/>
        </p:nvSpPr>
        <p:spPr>
          <a:xfrm>
            <a:off x="5744316" y="26171"/>
            <a:ext cx="373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[cancel command entered by user]</a:t>
            </a:r>
          </a:p>
        </p:txBody>
      </p:sp>
      <p:cxnSp>
        <p:nvCxnSpPr>
          <p:cNvPr id="83" name="Elbow Connector 73">
            <a:extLst>
              <a:ext uri="{FF2B5EF4-FFF2-40B4-BE49-F238E27FC236}">
                <a16:creationId xmlns:a16="http://schemas.microsoft.com/office/drawing/2014/main" id="{2EC53275-B732-435B-8B06-F78C584EE86A}"/>
              </a:ext>
            </a:extLst>
          </p:cNvPr>
          <p:cNvCxnSpPr>
            <a:cxnSpLocks/>
            <a:stCxn id="76" idx="3"/>
            <a:endCxn id="46" idx="1"/>
          </p:cNvCxnSpPr>
          <p:nvPr/>
        </p:nvCxnSpPr>
        <p:spPr>
          <a:xfrm>
            <a:off x="11804107" y="2729171"/>
            <a:ext cx="1777448" cy="586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ABF392B-66A4-42C1-BA2F-5056A8A2DF12}"/>
              </a:ext>
            </a:extLst>
          </p:cNvPr>
          <p:cNvSpPr txBox="1"/>
          <p:nvPr/>
        </p:nvSpPr>
        <p:spPr>
          <a:xfrm>
            <a:off x="11037060" y="1390381"/>
            <a:ext cx="2773753" cy="30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[cancel command entered by user]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02F12C-BAB3-478B-A9BE-75EC133F49B9}"/>
              </a:ext>
            </a:extLst>
          </p:cNvPr>
          <p:cNvSpPr txBox="1"/>
          <p:nvPr/>
        </p:nvSpPr>
        <p:spPr>
          <a:xfrm>
            <a:off x="9666863" y="2081176"/>
            <a:ext cx="230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[user confirms all details]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68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Rachel Lee Wang Ling</cp:lastModifiedBy>
  <cp:revision>29</cp:revision>
  <dcterms:created xsi:type="dcterms:W3CDTF">2017-07-28T00:49:09Z</dcterms:created>
  <dcterms:modified xsi:type="dcterms:W3CDTF">2018-11-07T16:58:52Z</dcterms:modified>
</cp:coreProperties>
</file>