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err="1"/>
              <a:t>RecruitBook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err="1"/>
              <a:t>RecruitBook</a:t>
            </a:r>
            <a:r>
              <a:rPr lang="en-SG" sz="1801" dirty="0"/>
              <a:t> to </a:t>
            </a:r>
            <a:r>
              <a:rPr lang="en-SG" sz="1801"/>
              <a:t>recruitBookStateList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Xi Qi Nicholas</cp:lastModifiedBy>
  <cp:revision>20</cp:revision>
  <dcterms:created xsi:type="dcterms:W3CDTF">2017-07-28T00:49:09Z</dcterms:created>
  <dcterms:modified xsi:type="dcterms:W3CDTF">2018-11-12T00:56:09Z</dcterms:modified>
</cp:coreProperties>
</file>