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listc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38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07845"/>
              </p:ext>
            </p:extLst>
          </p:nvPr>
        </p:nvGraphicFramePr>
        <p:xfrm>
          <a:off x="473240" y="1476102"/>
          <a:ext cx="174098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74098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16146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rb2:RecruitBook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83582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53148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rb0:RecruitBook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04857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/>
                        <a:t>rb2:RecruitBook</a:t>
                      </a:r>
                      <a:endParaRPr lang="en-SG" sz="1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94029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sz="1800" u="sng" dirty="0"/>
                        <a:t>rb1:RecruitBook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Seah Xi Qi Nicholas</cp:lastModifiedBy>
  <cp:revision>40</cp:revision>
  <dcterms:created xsi:type="dcterms:W3CDTF">2017-07-27T00:35:51Z</dcterms:created>
  <dcterms:modified xsi:type="dcterms:W3CDTF">2018-11-12T01:38:33Z</dcterms:modified>
</cp:coreProperties>
</file>