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61856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clearc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89754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rb2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54856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736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62536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7343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944"/>
              </p:ext>
            </p:extLst>
          </p:nvPr>
        </p:nvGraphicFramePr>
        <p:xfrm>
          <a:off x="483179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72949"/>
              </p:ext>
            </p:extLst>
          </p:nvPr>
        </p:nvGraphicFramePr>
        <p:xfrm>
          <a:off x="2450397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1744"/>
              </p:ext>
            </p:extLst>
          </p:nvPr>
        </p:nvGraphicFramePr>
        <p:xfrm>
          <a:off x="4419724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rb2:RecruitBook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22391"/>
              </p:ext>
            </p:extLst>
          </p:nvPr>
        </p:nvGraphicFramePr>
        <p:xfrm>
          <a:off x="483179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14024"/>
              </p:ext>
            </p:extLst>
          </p:nvPr>
        </p:nvGraphicFramePr>
        <p:xfrm>
          <a:off x="2450397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41024"/>
              </p:ext>
            </p:extLst>
          </p:nvPr>
        </p:nvGraphicFramePr>
        <p:xfrm>
          <a:off x="4419724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rb3:RecruitBook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48757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95671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Xi Qi Nicholas</cp:lastModifiedBy>
  <cp:revision>37</cp:revision>
  <dcterms:created xsi:type="dcterms:W3CDTF">2017-07-27T00:35:51Z</dcterms:created>
  <dcterms:modified xsi:type="dcterms:W3CDTF">2018-11-12T00:51:52Z</dcterms:modified>
</cp:coreProperties>
</file>