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7160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" d="100"/>
          <a:sy n="15" d="100"/>
        </p:scale>
        <p:origin x="320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584530"/>
            <a:ext cx="11658600" cy="140072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1131956"/>
            <a:ext cx="10287000" cy="971380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2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2142067"/>
            <a:ext cx="2957513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2142067"/>
            <a:ext cx="8701088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1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10030472"/>
            <a:ext cx="11830050" cy="16736057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26924858"/>
            <a:ext cx="11830050" cy="8801097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7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0710333"/>
            <a:ext cx="582930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0710333"/>
            <a:ext cx="582930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142076"/>
            <a:ext cx="1183005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9862823"/>
            <a:ext cx="5802510" cy="483361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14696440"/>
            <a:ext cx="5802510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9862823"/>
            <a:ext cx="5831087" cy="483361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14696440"/>
            <a:ext cx="5831087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682240"/>
            <a:ext cx="4423767" cy="938784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5792902"/>
            <a:ext cx="6943725" cy="285919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2070080"/>
            <a:ext cx="4423767" cy="2236131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8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682240"/>
            <a:ext cx="4423767" cy="938784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5792902"/>
            <a:ext cx="6943725" cy="285919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2070080"/>
            <a:ext cx="4423767" cy="2236131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142076"/>
            <a:ext cx="1183005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0710333"/>
            <a:ext cx="1183005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37290595"/>
            <a:ext cx="308610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8FC5D-2F0A-44E1-8582-7448E17C5B5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37290595"/>
            <a:ext cx="462915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37290595"/>
            <a:ext cx="308610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E9535-D2FA-40AE-A91C-593C21A1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C212B4-A284-436B-BED9-D732F211C430}"/>
              </a:ext>
            </a:extLst>
          </p:cNvPr>
          <p:cNvSpPr/>
          <p:nvPr/>
        </p:nvSpPr>
        <p:spPr>
          <a:xfrm>
            <a:off x="6592872" y="822730"/>
            <a:ext cx="530256" cy="530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4052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63E746-DA61-48E8-9D69-C80C5E09CA6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858000" y="1352986"/>
            <a:ext cx="0" cy="6128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20473F-5A4F-4D2D-B157-64C5235F1379}"/>
              </a:ext>
            </a:extLst>
          </p:cNvPr>
          <p:cNvSpPr/>
          <p:nvPr/>
        </p:nvSpPr>
        <p:spPr>
          <a:xfrm>
            <a:off x="5091353" y="1981202"/>
            <a:ext cx="3533299" cy="16119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149" dirty="0"/>
              <a:t>User executes Email command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C01033-1A08-4216-A7D8-A6E0C2BD5E46}"/>
              </a:ext>
            </a:extLst>
          </p:cNvPr>
          <p:cNvCxnSpPr>
            <a:cxnSpLocks/>
          </p:cNvCxnSpPr>
          <p:nvPr/>
        </p:nvCxnSpPr>
        <p:spPr>
          <a:xfrm>
            <a:off x="6857999" y="3593186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3F0FB10B-61FA-4C08-AFB8-103BEC1EC6DF}"/>
              </a:ext>
            </a:extLst>
          </p:cNvPr>
          <p:cNvSpPr/>
          <p:nvPr/>
        </p:nvSpPr>
        <p:spPr>
          <a:xfrm>
            <a:off x="6317137" y="4358352"/>
            <a:ext cx="1081724" cy="108172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4052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16BB2F-FEF6-4013-8C1D-278D79E04BA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27517" y="5453633"/>
            <a:ext cx="30482" cy="2479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5CFB1706-096A-4C09-9293-27246BBB79B6}"/>
              </a:ext>
            </a:extLst>
          </p:cNvPr>
          <p:cNvSpPr/>
          <p:nvPr/>
        </p:nvSpPr>
        <p:spPr>
          <a:xfrm>
            <a:off x="6286654" y="7933047"/>
            <a:ext cx="1081724" cy="108172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4052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2C5C63-42A3-43EF-A2B6-FE5EE29510EC}"/>
              </a:ext>
            </a:extLst>
          </p:cNvPr>
          <p:cNvSpPr/>
          <p:nvPr/>
        </p:nvSpPr>
        <p:spPr>
          <a:xfrm>
            <a:off x="7123128" y="6037184"/>
            <a:ext cx="3302200" cy="12987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599" dirty="0"/>
              <a:t>List/Find/Filter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57E772-877A-4A28-911B-2E4FC211D2E5}"/>
              </a:ext>
            </a:extLst>
          </p:cNvPr>
          <p:cNvCxnSpPr>
            <a:cxnSpLocks/>
          </p:cNvCxnSpPr>
          <p:nvPr/>
        </p:nvCxnSpPr>
        <p:spPr>
          <a:xfrm>
            <a:off x="8769141" y="4909153"/>
            <a:ext cx="8238" cy="1128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7A9453-6509-4B71-8EAD-E0E95D09A9A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398859" y="4899217"/>
            <a:ext cx="1378518" cy="99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E2EE4-4739-4CC1-B8F8-E3F343438C4A}"/>
              </a:ext>
            </a:extLst>
          </p:cNvPr>
          <p:cNvSpPr/>
          <p:nvPr/>
        </p:nvSpPr>
        <p:spPr>
          <a:xfrm>
            <a:off x="5087703" y="9763085"/>
            <a:ext cx="3479624" cy="12987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599" dirty="0"/>
              <a:t>Add recipients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A3427-1CE0-42D0-827C-18643533E653}"/>
              </a:ext>
            </a:extLst>
          </p:cNvPr>
          <p:cNvCxnSpPr>
            <a:cxnSpLocks/>
          </p:cNvCxnSpPr>
          <p:nvPr/>
        </p:nvCxnSpPr>
        <p:spPr>
          <a:xfrm>
            <a:off x="6827515" y="9014774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>
            <a:extLst>
              <a:ext uri="{FF2B5EF4-FFF2-40B4-BE49-F238E27FC236}">
                <a16:creationId xmlns:a16="http://schemas.microsoft.com/office/drawing/2014/main" id="{CCC52F29-9BE8-49F4-8675-527A0A3D7637}"/>
              </a:ext>
            </a:extLst>
          </p:cNvPr>
          <p:cNvSpPr/>
          <p:nvPr/>
        </p:nvSpPr>
        <p:spPr>
          <a:xfrm>
            <a:off x="6320121" y="15688503"/>
            <a:ext cx="1081724" cy="108172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4052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7F6104E7-7883-4745-8F50-E64CB095588C}"/>
              </a:ext>
            </a:extLst>
          </p:cNvPr>
          <p:cNvSpPr/>
          <p:nvPr/>
        </p:nvSpPr>
        <p:spPr>
          <a:xfrm>
            <a:off x="6301895" y="19275555"/>
            <a:ext cx="1081724" cy="108172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4052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6227C92-EA6C-4BA6-9F85-EFB5BD81098F}"/>
              </a:ext>
            </a:extLst>
          </p:cNvPr>
          <p:cNvSpPr/>
          <p:nvPr/>
        </p:nvSpPr>
        <p:spPr>
          <a:xfrm>
            <a:off x="5087702" y="21098318"/>
            <a:ext cx="3479624" cy="12987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599" dirty="0"/>
              <a:t>Add contents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7961BE4-EE63-415C-B32D-7B5CABC6B4CE}"/>
              </a:ext>
            </a:extLst>
          </p:cNvPr>
          <p:cNvSpPr/>
          <p:nvPr/>
        </p:nvSpPr>
        <p:spPr>
          <a:xfrm>
            <a:off x="7123128" y="17372417"/>
            <a:ext cx="3479624" cy="12987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599" dirty="0"/>
              <a:t>List/Find/Filter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ACBB8EC6-9CD5-45CE-A603-0B5EB0E60404}"/>
              </a:ext>
            </a:extLst>
          </p:cNvPr>
          <p:cNvSpPr/>
          <p:nvPr/>
        </p:nvSpPr>
        <p:spPr>
          <a:xfrm>
            <a:off x="6317137" y="11810568"/>
            <a:ext cx="1081724" cy="108172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4052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18E0545-886D-42A2-B81A-FF11ECD7E1E7}"/>
              </a:ext>
            </a:extLst>
          </p:cNvPr>
          <p:cNvSpPr/>
          <p:nvPr/>
        </p:nvSpPr>
        <p:spPr>
          <a:xfrm>
            <a:off x="5087702" y="13641021"/>
            <a:ext cx="3479624" cy="12987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599" dirty="0"/>
              <a:t>Next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1E93FC49-7D7D-4961-B2BE-BBABC1F08EB2}"/>
              </a:ext>
            </a:extLst>
          </p:cNvPr>
          <p:cNvSpPr/>
          <p:nvPr/>
        </p:nvSpPr>
        <p:spPr>
          <a:xfrm>
            <a:off x="6286652" y="23138113"/>
            <a:ext cx="1081724" cy="108172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4052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711EC61-60BF-44CE-8EAD-F76B5F294CD3}"/>
              </a:ext>
            </a:extLst>
          </p:cNvPr>
          <p:cNvSpPr/>
          <p:nvPr/>
        </p:nvSpPr>
        <p:spPr>
          <a:xfrm>
            <a:off x="5087702" y="24960876"/>
            <a:ext cx="3479624" cy="12987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599" dirty="0"/>
              <a:t>Next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5CEC546E-0934-4AC9-8D5A-F09CFAA0C022}"/>
              </a:ext>
            </a:extLst>
          </p:cNvPr>
          <p:cNvSpPr/>
          <p:nvPr/>
        </p:nvSpPr>
        <p:spPr>
          <a:xfrm>
            <a:off x="6286652" y="27000671"/>
            <a:ext cx="1081724" cy="108172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4052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B10E88C9-DCC3-4AA9-87C0-B353801837AC}"/>
              </a:ext>
            </a:extLst>
          </p:cNvPr>
          <p:cNvSpPr/>
          <p:nvPr/>
        </p:nvSpPr>
        <p:spPr>
          <a:xfrm>
            <a:off x="6265614" y="30664924"/>
            <a:ext cx="1081724" cy="108172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4052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805C8D3-E7B6-4535-97D4-B81ED6DF2CE1}"/>
              </a:ext>
            </a:extLst>
          </p:cNvPr>
          <p:cNvSpPr/>
          <p:nvPr/>
        </p:nvSpPr>
        <p:spPr>
          <a:xfrm>
            <a:off x="7123128" y="28707652"/>
            <a:ext cx="3479624" cy="12987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599" dirty="0"/>
              <a:t>Preview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0D3D585-E25D-47B1-B350-91105C7D5D5F}"/>
              </a:ext>
            </a:extLst>
          </p:cNvPr>
          <p:cNvSpPr/>
          <p:nvPr/>
        </p:nvSpPr>
        <p:spPr>
          <a:xfrm>
            <a:off x="5087702" y="32487688"/>
            <a:ext cx="3479624" cy="12987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599" dirty="0"/>
              <a:t>Send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2D71BC-3F25-4A09-91EB-D505119C6AB0}"/>
              </a:ext>
            </a:extLst>
          </p:cNvPr>
          <p:cNvGrpSpPr/>
          <p:nvPr/>
        </p:nvGrpSpPr>
        <p:grpSpPr>
          <a:xfrm>
            <a:off x="6592872" y="38536065"/>
            <a:ext cx="530256" cy="530256"/>
            <a:chOff x="8040730" y="5082186"/>
            <a:chExt cx="235669" cy="23566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80ED15-2E8C-4FD6-8F03-3E7F52B1588D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4052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DC046AB-1D10-42C3-B4ED-84B0A7853049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4052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6E8DF63-E461-4671-A1D3-9EA679ED7172}"/>
              </a:ext>
            </a:extLst>
          </p:cNvPr>
          <p:cNvSpPr/>
          <p:nvPr/>
        </p:nvSpPr>
        <p:spPr>
          <a:xfrm>
            <a:off x="5600014" y="36447596"/>
            <a:ext cx="2515975" cy="12987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149" dirty="0"/>
              <a:t>Exit email command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7BE85768-CDBC-4AA3-941E-FE80F4FEA192}"/>
              </a:ext>
            </a:extLst>
          </p:cNvPr>
          <p:cNvSpPr/>
          <p:nvPr/>
        </p:nvSpPr>
        <p:spPr>
          <a:xfrm>
            <a:off x="6317137" y="34576157"/>
            <a:ext cx="1081724" cy="108172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4052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A6BA8F-14A2-482D-B3B7-1714B52B4987}"/>
              </a:ext>
            </a:extLst>
          </p:cNvPr>
          <p:cNvCxnSpPr>
            <a:cxnSpLocks/>
          </p:cNvCxnSpPr>
          <p:nvPr/>
        </p:nvCxnSpPr>
        <p:spPr>
          <a:xfrm flipH="1" flipV="1">
            <a:off x="7368379" y="8479556"/>
            <a:ext cx="1392525" cy="11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59C9DC-11D3-45B8-B538-D97B5D1FD635}"/>
              </a:ext>
            </a:extLst>
          </p:cNvPr>
          <p:cNvCxnSpPr>
            <a:cxnSpLocks/>
          </p:cNvCxnSpPr>
          <p:nvPr/>
        </p:nvCxnSpPr>
        <p:spPr>
          <a:xfrm flipH="1" flipV="1">
            <a:off x="7871062" y="8120009"/>
            <a:ext cx="22246" cy="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B10B75-A722-4F56-B717-826EF5553F7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762142" y="7335939"/>
            <a:ext cx="12089" cy="115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57241D-CC8F-4353-94D1-17B322E45D55}"/>
              </a:ext>
            </a:extLst>
          </p:cNvPr>
          <p:cNvCxnSpPr>
            <a:cxnSpLocks/>
          </p:cNvCxnSpPr>
          <p:nvPr/>
        </p:nvCxnSpPr>
        <p:spPr>
          <a:xfrm>
            <a:off x="6827053" y="11074043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E5035E-1FBD-4878-BF7D-34782A27E4EE}"/>
              </a:ext>
            </a:extLst>
          </p:cNvPr>
          <p:cNvCxnSpPr>
            <a:cxnSpLocks/>
          </p:cNvCxnSpPr>
          <p:nvPr/>
        </p:nvCxnSpPr>
        <p:spPr>
          <a:xfrm flipH="1">
            <a:off x="6827517" y="16796144"/>
            <a:ext cx="30482" cy="2479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A92363-9729-4475-9934-413E63277ADD}"/>
              </a:ext>
            </a:extLst>
          </p:cNvPr>
          <p:cNvCxnSpPr>
            <a:cxnSpLocks/>
          </p:cNvCxnSpPr>
          <p:nvPr/>
        </p:nvCxnSpPr>
        <p:spPr>
          <a:xfrm>
            <a:off x="6864007" y="12875855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0AE3A9-52B0-443D-9BA2-F497A8E85C26}"/>
              </a:ext>
            </a:extLst>
          </p:cNvPr>
          <p:cNvCxnSpPr>
            <a:cxnSpLocks/>
          </p:cNvCxnSpPr>
          <p:nvPr/>
        </p:nvCxnSpPr>
        <p:spPr>
          <a:xfrm>
            <a:off x="6860983" y="14923339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7893FA7-5342-40DE-AD36-28FFF943E49B}"/>
              </a:ext>
            </a:extLst>
          </p:cNvPr>
          <p:cNvCxnSpPr>
            <a:cxnSpLocks/>
          </p:cNvCxnSpPr>
          <p:nvPr/>
        </p:nvCxnSpPr>
        <p:spPr>
          <a:xfrm>
            <a:off x="6836958" y="20357283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C76A41-BD41-49C7-BAD6-247FD9B3F000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6806476" y="28126505"/>
            <a:ext cx="15242" cy="2538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DE11369-7CE5-4E57-A624-F1EE210AA936}"/>
              </a:ext>
            </a:extLst>
          </p:cNvPr>
          <p:cNvCxnSpPr>
            <a:cxnSpLocks/>
          </p:cNvCxnSpPr>
          <p:nvPr/>
        </p:nvCxnSpPr>
        <p:spPr>
          <a:xfrm>
            <a:off x="6824208" y="22397078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1DD578-15CC-4173-9059-9475E809927D}"/>
              </a:ext>
            </a:extLst>
          </p:cNvPr>
          <p:cNvCxnSpPr>
            <a:cxnSpLocks/>
          </p:cNvCxnSpPr>
          <p:nvPr/>
        </p:nvCxnSpPr>
        <p:spPr>
          <a:xfrm>
            <a:off x="6823333" y="24195712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785393A-9F4B-452E-9811-D30A7922C421}"/>
              </a:ext>
            </a:extLst>
          </p:cNvPr>
          <p:cNvCxnSpPr>
            <a:cxnSpLocks/>
          </p:cNvCxnSpPr>
          <p:nvPr/>
        </p:nvCxnSpPr>
        <p:spPr>
          <a:xfrm>
            <a:off x="6821718" y="26259637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576399-7E50-45BE-BD09-DEE5541D2B7A}"/>
              </a:ext>
            </a:extLst>
          </p:cNvPr>
          <p:cNvCxnSpPr>
            <a:cxnSpLocks/>
          </p:cNvCxnSpPr>
          <p:nvPr/>
        </p:nvCxnSpPr>
        <p:spPr>
          <a:xfrm>
            <a:off x="6801523" y="31746653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E92C7C-C98D-4928-9887-F73E35AD7FBE}"/>
              </a:ext>
            </a:extLst>
          </p:cNvPr>
          <p:cNvCxnSpPr>
            <a:cxnSpLocks/>
          </p:cNvCxnSpPr>
          <p:nvPr/>
        </p:nvCxnSpPr>
        <p:spPr>
          <a:xfrm>
            <a:off x="6860983" y="33810992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70E303-0D92-4F30-87B4-A6E75265D7AC}"/>
              </a:ext>
            </a:extLst>
          </p:cNvPr>
          <p:cNvCxnSpPr>
            <a:cxnSpLocks/>
          </p:cNvCxnSpPr>
          <p:nvPr/>
        </p:nvCxnSpPr>
        <p:spPr>
          <a:xfrm>
            <a:off x="6860983" y="35657886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AFEE82-7718-4298-8790-1B576F222558}"/>
              </a:ext>
            </a:extLst>
          </p:cNvPr>
          <p:cNvCxnSpPr>
            <a:cxnSpLocks/>
          </p:cNvCxnSpPr>
          <p:nvPr/>
        </p:nvCxnSpPr>
        <p:spPr>
          <a:xfrm>
            <a:off x="6860983" y="37746355"/>
            <a:ext cx="0" cy="765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D29E734-3F27-4E76-80E1-E419FB9F5B0F}"/>
              </a:ext>
            </a:extLst>
          </p:cNvPr>
          <p:cNvCxnSpPr>
            <a:cxnSpLocks/>
          </p:cNvCxnSpPr>
          <p:nvPr/>
        </p:nvCxnSpPr>
        <p:spPr>
          <a:xfrm>
            <a:off x="8818815" y="16244389"/>
            <a:ext cx="8238" cy="1128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6C5DF2-CD09-4C55-8538-BC421C37064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401848" y="16229370"/>
            <a:ext cx="1425207" cy="150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E2E49D0-E2BB-45FD-8931-AC2BFC81739F}"/>
              </a:ext>
            </a:extLst>
          </p:cNvPr>
          <p:cNvCxnSpPr>
            <a:cxnSpLocks/>
          </p:cNvCxnSpPr>
          <p:nvPr/>
        </p:nvCxnSpPr>
        <p:spPr>
          <a:xfrm flipH="1" flipV="1">
            <a:off x="7418052" y="19814790"/>
            <a:ext cx="1392525" cy="11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BDBCBC-AEE8-493E-85F2-659616F0C75D}"/>
              </a:ext>
            </a:extLst>
          </p:cNvPr>
          <p:cNvCxnSpPr>
            <a:cxnSpLocks/>
          </p:cNvCxnSpPr>
          <p:nvPr/>
        </p:nvCxnSpPr>
        <p:spPr>
          <a:xfrm flipV="1">
            <a:off x="8811816" y="18671172"/>
            <a:ext cx="12089" cy="115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85C472-3D46-46D2-B44E-121ABE0FF10B}"/>
              </a:ext>
            </a:extLst>
          </p:cNvPr>
          <p:cNvCxnSpPr>
            <a:cxnSpLocks/>
          </p:cNvCxnSpPr>
          <p:nvPr/>
        </p:nvCxnSpPr>
        <p:spPr>
          <a:xfrm>
            <a:off x="8784384" y="27602702"/>
            <a:ext cx="8238" cy="1128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7BF3883-EAF8-40D6-B700-C33D4C22D1B4}"/>
              </a:ext>
            </a:extLst>
          </p:cNvPr>
          <p:cNvCxnSpPr>
            <a:cxnSpLocks/>
          </p:cNvCxnSpPr>
          <p:nvPr/>
        </p:nvCxnSpPr>
        <p:spPr>
          <a:xfrm>
            <a:off x="7414104" y="27592769"/>
            <a:ext cx="1378518" cy="99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083A3C-1472-43E6-9C82-77EA861FC36F}"/>
              </a:ext>
            </a:extLst>
          </p:cNvPr>
          <p:cNvCxnSpPr>
            <a:cxnSpLocks/>
          </p:cNvCxnSpPr>
          <p:nvPr/>
        </p:nvCxnSpPr>
        <p:spPr>
          <a:xfrm flipH="1" flipV="1">
            <a:off x="7383622" y="31173107"/>
            <a:ext cx="1392525" cy="11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DB0309-2157-44EB-9B89-10819B764779}"/>
              </a:ext>
            </a:extLst>
          </p:cNvPr>
          <p:cNvCxnSpPr>
            <a:cxnSpLocks/>
          </p:cNvCxnSpPr>
          <p:nvPr/>
        </p:nvCxnSpPr>
        <p:spPr>
          <a:xfrm flipV="1">
            <a:off x="8777387" y="30029489"/>
            <a:ext cx="12089" cy="115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1528F6-72D3-4676-8889-C2A6CA6363E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398863" y="12351430"/>
            <a:ext cx="362083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D66E4FC-334F-41B4-AE16-E5AA447C49CD}"/>
              </a:ext>
            </a:extLst>
          </p:cNvPr>
          <p:cNvCxnSpPr>
            <a:cxnSpLocks/>
          </p:cNvCxnSpPr>
          <p:nvPr/>
        </p:nvCxnSpPr>
        <p:spPr>
          <a:xfrm flipH="1">
            <a:off x="7347341" y="23678975"/>
            <a:ext cx="36208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739028-B549-4CC5-8E2E-AEED41F50528}"/>
              </a:ext>
            </a:extLst>
          </p:cNvPr>
          <p:cNvCxnSpPr>
            <a:cxnSpLocks/>
          </p:cNvCxnSpPr>
          <p:nvPr/>
        </p:nvCxnSpPr>
        <p:spPr>
          <a:xfrm>
            <a:off x="10998651" y="12336190"/>
            <a:ext cx="55472" cy="110601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95E06D7-085F-414E-A9BC-1D776304C0E3}"/>
              </a:ext>
            </a:extLst>
          </p:cNvPr>
          <p:cNvCxnSpPr>
            <a:cxnSpLocks/>
          </p:cNvCxnSpPr>
          <p:nvPr/>
        </p:nvCxnSpPr>
        <p:spPr>
          <a:xfrm>
            <a:off x="10987079" y="23678976"/>
            <a:ext cx="39311" cy="7756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0406469-93B6-4FBB-917D-D7C43C187D76}"/>
              </a:ext>
            </a:extLst>
          </p:cNvPr>
          <p:cNvCxnSpPr/>
          <p:nvPr/>
        </p:nvCxnSpPr>
        <p:spPr>
          <a:xfrm>
            <a:off x="7123131" y="15920720"/>
            <a:ext cx="38450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A6FC141-4161-4A88-AF00-9D40DA1A1742}"/>
              </a:ext>
            </a:extLst>
          </p:cNvPr>
          <p:cNvCxnSpPr/>
          <p:nvPr/>
        </p:nvCxnSpPr>
        <p:spPr>
          <a:xfrm>
            <a:off x="7215293" y="20025360"/>
            <a:ext cx="38450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8FFCB6B-CB6F-4B14-B413-C73B8086045A}"/>
              </a:ext>
            </a:extLst>
          </p:cNvPr>
          <p:cNvCxnSpPr/>
          <p:nvPr/>
        </p:nvCxnSpPr>
        <p:spPr>
          <a:xfrm>
            <a:off x="7163079" y="27310080"/>
            <a:ext cx="38450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EDBD9-B861-4B51-9E2B-D442353A4E0E}"/>
              </a:ext>
            </a:extLst>
          </p:cNvPr>
          <p:cNvCxnSpPr/>
          <p:nvPr/>
        </p:nvCxnSpPr>
        <p:spPr>
          <a:xfrm>
            <a:off x="7174653" y="31435040"/>
            <a:ext cx="384504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2A11F9F-2641-4EC1-BF9A-DFA51698DAD2}"/>
              </a:ext>
            </a:extLst>
          </p:cNvPr>
          <p:cNvCxnSpPr/>
          <p:nvPr/>
        </p:nvCxnSpPr>
        <p:spPr>
          <a:xfrm flipV="1">
            <a:off x="7089342" y="23367372"/>
            <a:ext cx="3972231" cy="18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F14695A-D0F9-4BEC-90F8-71A02581AD11}"/>
              </a:ext>
            </a:extLst>
          </p:cNvPr>
          <p:cNvSpPr txBox="1"/>
          <p:nvPr/>
        </p:nvSpPr>
        <p:spPr>
          <a:xfrm>
            <a:off x="11626751" y="12336191"/>
            <a:ext cx="861774" cy="110501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4400" dirty="0"/>
              <a:t>[back command entered by user]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6B226B-482D-46BF-96C1-C3E4900FE8A6}"/>
              </a:ext>
            </a:extLst>
          </p:cNvPr>
          <p:cNvSpPr txBox="1"/>
          <p:nvPr/>
        </p:nvSpPr>
        <p:spPr>
          <a:xfrm>
            <a:off x="10991709" y="23676822"/>
            <a:ext cx="1538883" cy="77560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4400" dirty="0"/>
              <a:t>[back command entered by user]</a:t>
            </a:r>
          </a:p>
          <a:p>
            <a:endParaRPr lang="en-US" sz="44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258E95A-3688-4872-9C4E-4C0A5EE2798C}"/>
              </a:ext>
            </a:extLst>
          </p:cNvPr>
          <p:cNvCxnSpPr>
            <a:cxnSpLocks/>
          </p:cNvCxnSpPr>
          <p:nvPr/>
        </p:nvCxnSpPr>
        <p:spPr>
          <a:xfrm flipH="1" flipV="1">
            <a:off x="3035148" y="31214929"/>
            <a:ext cx="323046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18D2D70-DB4E-4679-8E97-C58658A220CD}"/>
              </a:ext>
            </a:extLst>
          </p:cNvPr>
          <p:cNvCxnSpPr>
            <a:cxnSpLocks/>
          </p:cNvCxnSpPr>
          <p:nvPr/>
        </p:nvCxnSpPr>
        <p:spPr>
          <a:xfrm flipH="1" flipV="1">
            <a:off x="2972995" y="27541536"/>
            <a:ext cx="334414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3219D2B-09F1-4232-A74C-C5F486FD98E2}"/>
              </a:ext>
            </a:extLst>
          </p:cNvPr>
          <p:cNvCxnSpPr>
            <a:cxnSpLocks/>
          </p:cNvCxnSpPr>
          <p:nvPr/>
        </p:nvCxnSpPr>
        <p:spPr>
          <a:xfrm flipH="1" flipV="1">
            <a:off x="3019906" y="23691669"/>
            <a:ext cx="32667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24DCD90-ACBD-4055-B345-AEF76F72470C}"/>
              </a:ext>
            </a:extLst>
          </p:cNvPr>
          <p:cNvCxnSpPr/>
          <p:nvPr/>
        </p:nvCxnSpPr>
        <p:spPr>
          <a:xfrm flipH="1" flipV="1">
            <a:off x="2941321" y="19819471"/>
            <a:ext cx="3375816" cy="9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70C418C-A47A-4A0D-A75A-34A2F26FD5EC}"/>
              </a:ext>
            </a:extLst>
          </p:cNvPr>
          <p:cNvCxnSpPr/>
          <p:nvPr/>
        </p:nvCxnSpPr>
        <p:spPr>
          <a:xfrm flipH="1" flipV="1">
            <a:off x="2962473" y="16224943"/>
            <a:ext cx="3375816" cy="9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6D9401E-09A4-44D2-B278-FB0CDACF3D27}"/>
              </a:ext>
            </a:extLst>
          </p:cNvPr>
          <p:cNvCxnSpPr/>
          <p:nvPr/>
        </p:nvCxnSpPr>
        <p:spPr>
          <a:xfrm flipH="1" flipV="1">
            <a:off x="2941321" y="12353470"/>
            <a:ext cx="3375816" cy="9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A92A98E-5A9A-49DA-B3C0-67756C087304}"/>
              </a:ext>
            </a:extLst>
          </p:cNvPr>
          <p:cNvCxnSpPr/>
          <p:nvPr/>
        </p:nvCxnSpPr>
        <p:spPr>
          <a:xfrm flipH="1" flipV="1">
            <a:off x="2926080" y="8468785"/>
            <a:ext cx="3375816" cy="9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5261190-110D-4EA4-A800-AA22A04C5512}"/>
              </a:ext>
            </a:extLst>
          </p:cNvPr>
          <p:cNvCxnSpPr/>
          <p:nvPr/>
        </p:nvCxnSpPr>
        <p:spPr>
          <a:xfrm flipH="1" flipV="1">
            <a:off x="2926080" y="4904586"/>
            <a:ext cx="3375816" cy="9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27042C1-25B1-4898-A35A-15480E4ACD6E}"/>
              </a:ext>
            </a:extLst>
          </p:cNvPr>
          <p:cNvCxnSpPr>
            <a:cxnSpLocks/>
          </p:cNvCxnSpPr>
          <p:nvPr/>
        </p:nvCxnSpPr>
        <p:spPr>
          <a:xfrm>
            <a:off x="2910838" y="4913722"/>
            <a:ext cx="124310" cy="302032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B943641-B847-4764-9389-9E62D7FD2C74}"/>
              </a:ext>
            </a:extLst>
          </p:cNvPr>
          <p:cNvCxnSpPr>
            <a:cxnSpLocks/>
          </p:cNvCxnSpPr>
          <p:nvPr/>
        </p:nvCxnSpPr>
        <p:spPr>
          <a:xfrm>
            <a:off x="3035147" y="35117019"/>
            <a:ext cx="3303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970272C-50F0-4FBD-94B2-1D420819BDA8}"/>
              </a:ext>
            </a:extLst>
          </p:cNvPr>
          <p:cNvSpPr txBox="1"/>
          <p:nvPr/>
        </p:nvSpPr>
        <p:spPr>
          <a:xfrm>
            <a:off x="1649622" y="4899215"/>
            <a:ext cx="1107996" cy="302179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6000" dirty="0"/>
              <a:t>[cancel command entered by user]</a:t>
            </a:r>
          </a:p>
        </p:txBody>
      </p:sp>
    </p:spTree>
    <p:extLst>
      <p:ext uri="{BB962C8B-B14F-4D97-AF65-F5344CB8AC3E}">
        <p14:creationId xmlns:p14="http://schemas.microsoft.com/office/powerpoint/2010/main" val="22354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46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Ong Ming En</dc:creator>
  <cp:lastModifiedBy>Andrew Ong Ming En</cp:lastModifiedBy>
  <cp:revision>8</cp:revision>
  <dcterms:created xsi:type="dcterms:W3CDTF">2018-11-08T09:32:11Z</dcterms:created>
  <dcterms:modified xsi:type="dcterms:W3CDTF">2018-11-08T11:37:04Z</dcterms:modified>
</cp:coreProperties>
</file>