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</a:t>
            </a:r>
            <a:r>
              <a:rPr lang="en-SG" dirty="0" err="1"/>
              <a:t>RecruitBook</a:t>
            </a:r>
            <a:r>
              <a:rPr lang="en-SG" dirty="0"/>
              <a:t> (before ‘</a:t>
            </a:r>
            <a:r>
              <a:rPr lang="en-SG" dirty="0" err="1"/>
              <a:t>addc</a:t>
            </a:r>
            <a:r>
              <a:rPr lang="en-SG" dirty="0"/>
              <a:t> n/David …’ was executed) will be restored to state rb1.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5417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sz="1800" u="sng" dirty="0"/>
                        <a:t>rb0:RecruitBook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41226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sz="1800" u="sng" dirty="0"/>
                        <a:t>rb1:RecruitBook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4162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sz="1800" u="sng" dirty="0"/>
                        <a:t>rb2:RecruitBook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892566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sz="1800" u="sng" dirty="0"/>
                        <a:t>rb0:RecruitBook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43258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sz="1800" u="sng" dirty="0"/>
                        <a:t>rb1:RecruitBook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91210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sz="1800" u="sng" dirty="0"/>
                        <a:t>rb2:RecruitBook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Seah Xi Qi Nicholas</cp:lastModifiedBy>
  <cp:revision>37</cp:revision>
  <dcterms:created xsi:type="dcterms:W3CDTF">2017-07-27T00:35:51Z</dcterms:created>
  <dcterms:modified xsi:type="dcterms:W3CDTF">2018-11-12T00:55:45Z</dcterms:modified>
</cp:coreProperties>
</file>