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4EE"/>
    <a:srgbClr val="C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C1BE-AF7B-4C8F-B309-6CDC2853E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C33A2-E9A9-4B03-AAE2-FFD82A5BF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FC63-162B-49E9-8C9A-D3DA17B2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92F-DC3C-4303-BBD0-2967ADAAE6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3FED-D633-4045-B3DC-412BE328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3C26-67F6-42E1-AA51-2D6E1414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1F4-2BB3-4AAF-A5DF-5FEB727D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7992-16B7-41F3-9F15-96CE3577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80E52-7D8F-4544-AEB1-F6A22E8C4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B9B1D-310C-4BB1-BC49-AF953CA3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92F-DC3C-4303-BBD0-2967ADAAE6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3A8C4-A933-4AEF-B554-EAA05796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BE1F-27F8-4ECB-9C83-EC478D0A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1F4-2BB3-4AAF-A5DF-5FEB727D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B5B20-88D4-4F41-B86B-FE775CD47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9C553-6E3A-439F-8AFA-959D2EDA0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5786F-0D02-4B7A-835F-42FC5BE7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92F-DC3C-4303-BBD0-2967ADAAE6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5F224-FC90-4E8E-A496-AA3AA59E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1BDD-DA19-443C-BA20-DE1C563D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1F4-2BB3-4AAF-A5DF-5FEB727D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3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8484-272B-434B-8034-4E73B89C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6E69-2922-477C-B4F1-33F33842B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6031-CDFD-410F-9C3F-320EFE6B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92F-DC3C-4303-BBD0-2967ADAAE6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8D57-B8D8-4FA6-A075-2E6E5145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7756-30CE-472C-AB82-E03E9ECB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1F4-2BB3-4AAF-A5DF-5FEB727D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93F2-07DD-4EF9-A527-5CD9C236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CDFDB-76B7-4050-BB8E-C7D290BBD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7391-8E76-4D59-A96F-A41FAC88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92F-DC3C-4303-BBD0-2967ADAAE6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075B3-FEAC-4BC4-8BFC-7CFD0B60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8596B-B628-4474-9936-C59A9407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1F4-2BB3-4AAF-A5DF-5FEB727D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EF16-A044-4ACA-A855-27FC38FB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703F8-819E-4295-A2B2-EEADD8037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02D85-7EA7-48B0-A5A2-13A8626C5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D4E1C-26DC-462A-8EFA-DD4CF875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92F-DC3C-4303-BBD0-2967ADAAE6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34DB2-4034-4FF6-B26D-CC95E1AF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876C2-E281-4503-9CC6-088CFF5E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1F4-2BB3-4AAF-A5DF-5FEB727D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7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7828-17FE-4F31-A874-6EA1C6C2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BF977-4E98-4984-9220-F87D744A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E2F13-AC05-4BBF-9BA3-EDAEB84A7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D1254-51A0-475A-8B6A-ECA41F25A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68892-E769-42F6-B459-0B417E4C3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210D5-B2FA-4871-9204-E98A69FF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92F-DC3C-4303-BBD0-2967ADAAE6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CD9DA-9673-4B40-8244-C05EC50E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21C56-432D-4948-9EE3-C0EE8A58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1F4-2BB3-4AAF-A5DF-5FEB727D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E98F-242C-41B9-B663-02DEF168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B8FA3-D3E3-4356-92D3-9B23983B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92F-DC3C-4303-BBD0-2967ADAAE6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5D5FE-663F-405C-BA4D-308F43E9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A5FA3-2EA2-4A84-AFBE-27886A78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1F4-2BB3-4AAF-A5DF-5FEB727D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CC0F9-8503-4D52-BCE9-10877D15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92F-DC3C-4303-BBD0-2967ADAAE6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0A2A1-9CDD-4834-A36D-8010142A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CAA25-83D3-4451-B60B-B4FC7226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1F4-2BB3-4AAF-A5DF-5FEB727D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7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4C13-9293-48B8-8A80-542B2C93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9C92-D54D-43D9-9D98-A68DF855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2EABC-A187-4F53-B65C-E0BFB36C0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ADE91-6B66-4614-B0D4-F4E3645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92F-DC3C-4303-BBD0-2967ADAAE6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3B3CA-C37D-4A22-8B22-6FA25AD3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8A766-2094-4048-AF23-9FAC6C0C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1F4-2BB3-4AAF-A5DF-5FEB727D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6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14A9-4EFF-4447-AD8A-37397AD8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2E5EB-9634-4D92-94EF-F064AE66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B7570-2B2A-408B-AB3D-2680E6615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026F1-B16E-4BF9-A0C0-7268FC22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892F-DC3C-4303-BBD0-2967ADAAE6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363E0-F62A-4379-BF3E-604D1D4A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DE836-F0DD-48C8-8CC3-C2203E04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91F4-2BB3-4AAF-A5DF-5FEB727D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FA77A-E5BA-4597-98D3-306DF5B0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9537C-72D0-4C14-86AC-F250B0558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682DD-E43E-4D61-BDDE-B8651E072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892F-DC3C-4303-BBD0-2967ADAAE6E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9D60-4B2E-44EF-8A11-BA5AC837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5F639-13AF-41B0-9538-8409C8095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91F4-2BB3-4AAF-A5DF-5FEB727D4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65">
            <a:extLst>
              <a:ext uri="{FF2B5EF4-FFF2-40B4-BE49-F238E27FC236}">
                <a16:creationId xmlns:a16="http://schemas.microsoft.com/office/drawing/2014/main" id="{6FAFAE29-F6C3-4478-AA31-CB3A317048E2}"/>
              </a:ext>
            </a:extLst>
          </p:cNvPr>
          <p:cNvSpPr/>
          <p:nvPr/>
        </p:nvSpPr>
        <p:spPr>
          <a:xfrm>
            <a:off x="12488038" y="156234"/>
            <a:ext cx="2977812" cy="10288576"/>
          </a:xfrm>
          <a:prstGeom prst="roundRect">
            <a:avLst>
              <a:gd name="adj" fmla="val 3484"/>
            </a:avLst>
          </a:prstGeom>
          <a:solidFill>
            <a:srgbClr val="DCC4EE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62750-4290-4125-B514-A97F8D5D3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13521-D7E9-44E3-B2EA-493E94D95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B328B42D-E58B-4298-AB2B-BEDE4E2A1AFA}"/>
              </a:ext>
            </a:extLst>
          </p:cNvPr>
          <p:cNvSpPr/>
          <p:nvPr/>
        </p:nvSpPr>
        <p:spPr>
          <a:xfrm>
            <a:off x="283347" y="156233"/>
            <a:ext cx="11655949" cy="1037460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6E8F2FBF-8041-46F4-A798-9E38B987028C}"/>
              </a:ext>
            </a:extLst>
          </p:cNvPr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31BC98-55E7-4570-9FEB-BB421443404B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14054" cy="816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45F560-C2A7-4588-82A2-E1E03204C716}"/>
              </a:ext>
            </a:extLst>
          </p:cNvPr>
          <p:cNvSpPr/>
          <p:nvPr/>
        </p:nvSpPr>
        <p:spPr>
          <a:xfrm>
            <a:off x="1523712" y="1258309"/>
            <a:ext cx="164592" cy="91575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84681A90-0F57-4067-92DC-904044C7040E}"/>
              </a:ext>
            </a:extLst>
          </p:cNvPr>
          <p:cNvSpPr/>
          <p:nvPr/>
        </p:nvSpPr>
        <p:spPr>
          <a:xfrm>
            <a:off x="3117148" y="423022"/>
            <a:ext cx="189955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RecruitBookParser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9EBCCE-98A3-42CD-9013-705E6CFFA9CE}"/>
              </a:ext>
            </a:extLst>
          </p:cNvPr>
          <p:cNvCxnSpPr>
            <a:cxnSpLocks/>
          </p:cNvCxnSpPr>
          <p:nvPr/>
        </p:nvCxnSpPr>
        <p:spPr>
          <a:xfrm>
            <a:off x="4052028" y="874551"/>
            <a:ext cx="158" cy="95412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A8632-4779-416E-80A3-6340FC7AC607}"/>
              </a:ext>
            </a:extLst>
          </p:cNvPr>
          <p:cNvSpPr/>
          <p:nvPr/>
        </p:nvSpPr>
        <p:spPr>
          <a:xfrm>
            <a:off x="3973500" y="1365810"/>
            <a:ext cx="164592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DCD199-B707-478E-95D0-4C095073542D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5679286" y="1705618"/>
            <a:ext cx="0" cy="5199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D3E289-01CE-40F3-8532-4C32A5D660AF}"/>
              </a:ext>
            </a:extLst>
          </p:cNvPr>
          <p:cNvSpPr/>
          <p:nvPr/>
        </p:nvSpPr>
        <p:spPr>
          <a:xfrm>
            <a:off x="5603086" y="170561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DBB32-A204-4E82-960F-8B51EA36E7D7}"/>
              </a:ext>
            </a:extLst>
          </p:cNvPr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CEC1FF-5369-4839-B4E9-10FBAC03D902}"/>
              </a:ext>
            </a:extLst>
          </p:cNvPr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execute(“email”)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5FF915-173B-4EC5-B95F-76CDCC9E78C0}"/>
              </a:ext>
            </a:extLst>
          </p:cNvPr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EFE76E-7FD2-4252-8589-7B956677BFD4}"/>
              </a:ext>
            </a:extLst>
          </p:cNvPr>
          <p:cNvSpPr txBox="1"/>
          <p:nvPr/>
        </p:nvSpPr>
        <p:spPr>
          <a:xfrm>
            <a:off x="1754968" y="1927801"/>
            <a:ext cx="217278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/>
              <a:t>setLogicState</a:t>
            </a:r>
            <a:r>
              <a:rPr lang="en-US" sz="1050" dirty="0"/>
              <a:t>(“</a:t>
            </a:r>
            <a:r>
              <a:rPr lang="en-US" sz="1050" dirty="0" err="1"/>
              <a:t>EmailSelectRecipients</a:t>
            </a:r>
            <a:r>
              <a:rPr lang="en-US" sz="1050" dirty="0"/>
              <a:t>”)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4DC128-27D6-4829-98AF-FC230002995E}"/>
              </a:ext>
            </a:extLst>
          </p:cNvPr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30AE50-9F96-4CFB-878C-9AF51FCB4BDE}"/>
              </a:ext>
            </a:extLst>
          </p:cNvPr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AB0988-934B-430F-B83D-B69081753E7C}"/>
              </a:ext>
            </a:extLst>
          </p:cNvPr>
          <p:cNvSpPr txBox="1"/>
          <p:nvPr/>
        </p:nvSpPr>
        <p:spPr>
          <a:xfrm>
            <a:off x="1691351" y="1106150"/>
            <a:ext cx="20933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(“email”)</a:t>
            </a:r>
          </a:p>
        </p:txBody>
      </p:sp>
      <p:sp>
        <p:nvSpPr>
          <p:cNvPr id="28" name="Rectangle 62">
            <a:extLst>
              <a:ext uri="{FF2B5EF4-FFF2-40B4-BE49-F238E27FC236}">
                <a16:creationId xmlns:a16="http://schemas.microsoft.com/office/drawing/2014/main" id="{1829741D-AC12-4A6A-9B21-D034DFA09AC7}"/>
              </a:ext>
            </a:extLst>
          </p:cNvPr>
          <p:cNvSpPr/>
          <p:nvPr/>
        </p:nvSpPr>
        <p:spPr>
          <a:xfrm>
            <a:off x="13426537" y="423022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71E639-8F54-48AE-8E7D-17C190B3E0F9}"/>
              </a:ext>
            </a:extLst>
          </p:cNvPr>
          <p:cNvCxnSpPr>
            <a:cxnSpLocks/>
          </p:cNvCxnSpPr>
          <p:nvPr/>
        </p:nvCxnSpPr>
        <p:spPr>
          <a:xfrm>
            <a:off x="13847960" y="709497"/>
            <a:ext cx="0" cy="938793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252F83-4BF2-4F1F-B7AD-04245C1663CD}"/>
              </a:ext>
            </a:extLst>
          </p:cNvPr>
          <p:cNvSpPr txBox="1"/>
          <p:nvPr/>
        </p:nvSpPr>
        <p:spPr>
          <a:xfrm>
            <a:off x="5556618" y="209818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266A31EE-03F3-4124-B2C4-D77CB8FCC2E3}"/>
              </a:ext>
            </a:extLst>
          </p:cNvPr>
          <p:cNvSpPr/>
          <p:nvPr/>
        </p:nvSpPr>
        <p:spPr>
          <a:xfrm>
            <a:off x="5024986" y="1233606"/>
            <a:ext cx="133673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bg1"/>
                </a:solidFill>
              </a:rPr>
              <a:t>EmailInitialiseCommand</a:t>
            </a:r>
            <a:endParaRPr lang="en-SG" sz="9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E46E50-203C-4354-9615-ED8EC041FDE5}"/>
              </a:ext>
            </a:extLst>
          </p:cNvPr>
          <p:cNvCxnSpPr>
            <a:cxnSpLocks/>
          </p:cNvCxnSpPr>
          <p:nvPr/>
        </p:nvCxnSpPr>
        <p:spPr>
          <a:xfrm>
            <a:off x="1691351" y="2656780"/>
            <a:ext cx="2273599" cy="102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BEA9C1-5606-456A-9D66-1337A68FFEE1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A180B1C-14BD-4402-B760-306EDC729CB8}"/>
              </a:ext>
            </a:extLst>
          </p:cNvPr>
          <p:cNvSpPr/>
          <p:nvPr/>
        </p:nvSpPr>
        <p:spPr>
          <a:xfrm>
            <a:off x="3970513" y="2590799"/>
            <a:ext cx="164592" cy="9300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2" name="Rectangle 62">
            <a:extLst>
              <a:ext uri="{FF2B5EF4-FFF2-40B4-BE49-F238E27FC236}">
                <a16:creationId xmlns:a16="http://schemas.microsoft.com/office/drawing/2014/main" id="{E1673BEA-F10B-43AB-9695-2FDF362E1B9A}"/>
              </a:ext>
            </a:extLst>
          </p:cNvPr>
          <p:cNvSpPr/>
          <p:nvPr/>
        </p:nvSpPr>
        <p:spPr>
          <a:xfrm>
            <a:off x="10579176" y="6324600"/>
            <a:ext cx="104729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EmailContentsNextCommand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AEA87CF8-646B-477F-B1AC-12E0A6FB389B}"/>
              </a:ext>
            </a:extLst>
          </p:cNvPr>
          <p:cNvSpPr/>
          <p:nvPr/>
        </p:nvSpPr>
        <p:spPr>
          <a:xfrm>
            <a:off x="6380490" y="423022"/>
            <a:ext cx="189955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EmailParser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4" name="Rectangle 62">
            <a:extLst>
              <a:ext uri="{FF2B5EF4-FFF2-40B4-BE49-F238E27FC236}">
                <a16:creationId xmlns:a16="http://schemas.microsoft.com/office/drawing/2014/main" id="{37457912-C9AF-45D6-8155-65B7E8C9C4D6}"/>
              </a:ext>
            </a:extLst>
          </p:cNvPr>
          <p:cNvSpPr/>
          <p:nvPr/>
        </p:nvSpPr>
        <p:spPr>
          <a:xfrm>
            <a:off x="8243680" y="2633472"/>
            <a:ext cx="115575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 err="1">
                <a:solidFill>
                  <a:schemeClr val="bg1"/>
                </a:solidFill>
              </a:rPr>
              <a:t>EmailRecipientsAddCommand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5" name="Rectangle 62">
            <a:extLst>
              <a:ext uri="{FF2B5EF4-FFF2-40B4-BE49-F238E27FC236}">
                <a16:creationId xmlns:a16="http://schemas.microsoft.com/office/drawing/2014/main" id="{82783781-BA5E-4D4E-9332-F21282B58A07}"/>
              </a:ext>
            </a:extLst>
          </p:cNvPr>
          <p:cNvSpPr/>
          <p:nvPr/>
        </p:nvSpPr>
        <p:spPr>
          <a:xfrm>
            <a:off x="8991600" y="378394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EmailRecipientsNextCommand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46" name="Rectangle 62">
            <a:extLst>
              <a:ext uri="{FF2B5EF4-FFF2-40B4-BE49-F238E27FC236}">
                <a16:creationId xmlns:a16="http://schemas.microsoft.com/office/drawing/2014/main" id="{F29BE3EF-ED5F-464B-84E7-46F23BD54FA0}"/>
              </a:ext>
            </a:extLst>
          </p:cNvPr>
          <p:cNvSpPr/>
          <p:nvPr/>
        </p:nvSpPr>
        <p:spPr>
          <a:xfrm>
            <a:off x="9794919" y="4989425"/>
            <a:ext cx="105875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EmailContentsAddCommand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DE8AA9-EF34-4943-A759-F53636CEA1DD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7325984" y="890705"/>
            <a:ext cx="0" cy="95371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D322A09-172F-408A-AE14-59FDADB699E6}"/>
              </a:ext>
            </a:extLst>
          </p:cNvPr>
          <p:cNvSpPr/>
          <p:nvPr/>
        </p:nvSpPr>
        <p:spPr>
          <a:xfrm>
            <a:off x="7245441" y="2737410"/>
            <a:ext cx="164592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F8E909-DE98-4CDC-B308-E5ADDFD83848}"/>
              </a:ext>
            </a:extLst>
          </p:cNvPr>
          <p:cNvCxnSpPr>
            <a:cxnSpLocks/>
          </p:cNvCxnSpPr>
          <p:nvPr/>
        </p:nvCxnSpPr>
        <p:spPr>
          <a:xfrm>
            <a:off x="4130395" y="2781063"/>
            <a:ext cx="31226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8CEC59A-74C5-4AE9-814B-F75AB288C721}"/>
              </a:ext>
            </a:extLst>
          </p:cNvPr>
          <p:cNvSpPr txBox="1"/>
          <p:nvPr/>
        </p:nvSpPr>
        <p:spPr>
          <a:xfrm>
            <a:off x="4645531" y="2540786"/>
            <a:ext cx="20933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(“add”)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A5D4B7-63A7-460A-8505-79E3DA183615}"/>
              </a:ext>
            </a:extLst>
          </p:cNvPr>
          <p:cNvCxnSpPr>
            <a:cxnSpLocks/>
          </p:cNvCxnSpPr>
          <p:nvPr/>
        </p:nvCxnSpPr>
        <p:spPr>
          <a:xfrm>
            <a:off x="7407469" y="2895600"/>
            <a:ext cx="8725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4788015-6EB4-4761-8EB2-855D37326863}"/>
              </a:ext>
            </a:extLst>
          </p:cNvPr>
          <p:cNvSpPr/>
          <p:nvPr/>
        </p:nvSpPr>
        <p:spPr>
          <a:xfrm>
            <a:off x="8714147" y="3110038"/>
            <a:ext cx="164592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468B13-C255-42E8-B869-9663D9A68059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8790347" y="3386041"/>
            <a:ext cx="6096" cy="3436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1D21CD2-5B83-49F4-84D9-8CE06ED7F020}"/>
              </a:ext>
            </a:extLst>
          </p:cNvPr>
          <p:cNvSpPr txBox="1"/>
          <p:nvPr/>
        </p:nvSpPr>
        <p:spPr>
          <a:xfrm>
            <a:off x="8658625" y="3569693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ED94FE-F277-49F4-8930-CA8F11C51A08}"/>
              </a:ext>
            </a:extLst>
          </p:cNvPr>
          <p:cNvCxnSpPr>
            <a:cxnSpLocks/>
          </p:cNvCxnSpPr>
          <p:nvPr/>
        </p:nvCxnSpPr>
        <p:spPr>
          <a:xfrm>
            <a:off x="1676400" y="3911325"/>
            <a:ext cx="23005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DE20200-4884-46D6-AD99-8C1E021099C1}"/>
              </a:ext>
            </a:extLst>
          </p:cNvPr>
          <p:cNvSpPr/>
          <p:nvPr/>
        </p:nvSpPr>
        <p:spPr>
          <a:xfrm>
            <a:off x="3972609" y="3733800"/>
            <a:ext cx="164592" cy="6636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92BB03-3C3D-4CEA-87DB-96F4E62864C9}"/>
              </a:ext>
            </a:extLst>
          </p:cNvPr>
          <p:cNvCxnSpPr>
            <a:cxnSpLocks/>
          </p:cNvCxnSpPr>
          <p:nvPr/>
        </p:nvCxnSpPr>
        <p:spPr>
          <a:xfrm>
            <a:off x="4147862" y="3965188"/>
            <a:ext cx="314475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F26DF63-35AD-4E3C-9DC6-477E9D429E56}"/>
              </a:ext>
            </a:extLst>
          </p:cNvPr>
          <p:cNvSpPr txBox="1"/>
          <p:nvPr/>
        </p:nvSpPr>
        <p:spPr>
          <a:xfrm>
            <a:off x="4614595" y="3737644"/>
            <a:ext cx="20933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(“next”)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9AA1C2-9402-442F-8FC4-136BD37BF01E}"/>
              </a:ext>
            </a:extLst>
          </p:cNvPr>
          <p:cNvSpPr/>
          <p:nvPr/>
        </p:nvSpPr>
        <p:spPr>
          <a:xfrm>
            <a:off x="7243326" y="3880410"/>
            <a:ext cx="164592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77E0EC7-0E36-4D0F-9B7C-43631A6EA33D}"/>
              </a:ext>
            </a:extLst>
          </p:cNvPr>
          <p:cNvCxnSpPr>
            <a:cxnSpLocks/>
          </p:cNvCxnSpPr>
          <p:nvPr/>
        </p:nvCxnSpPr>
        <p:spPr>
          <a:xfrm>
            <a:off x="7407469" y="4053623"/>
            <a:ext cx="15954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350AB51-E94F-4D72-A210-D13B0DCDA126}"/>
              </a:ext>
            </a:extLst>
          </p:cNvPr>
          <p:cNvSpPr/>
          <p:nvPr/>
        </p:nvSpPr>
        <p:spPr>
          <a:xfrm>
            <a:off x="9400869" y="4251014"/>
            <a:ext cx="164592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9D3464B-CC8C-47F9-9E6F-93E09F6EDE4C}"/>
              </a:ext>
            </a:extLst>
          </p:cNvPr>
          <p:cNvCxnSpPr>
            <a:cxnSpLocks/>
          </p:cNvCxnSpPr>
          <p:nvPr/>
        </p:nvCxnSpPr>
        <p:spPr>
          <a:xfrm flipH="1">
            <a:off x="9478603" y="4496081"/>
            <a:ext cx="5636" cy="3358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C45764-2C42-42FE-BA5E-94B0D304100E}"/>
              </a:ext>
            </a:extLst>
          </p:cNvPr>
          <p:cNvCxnSpPr>
            <a:cxnSpLocks/>
          </p:cNvCxnSpPr>
          <p:nvPr/>
        </p:nvCxnSpPr>
        <p:spPr>
          <a:xfrm>
            <a:off x="7405354" y="4496081"/>
            <a:ext cx="199408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062262A-BE7E-48DC-99E1-FC14E094EDF5}"/>
              </a:ext>
            </a:extLst>
          </p:cNvPr>
          <p:cNvSpPr txBox="1"/>
          <p:nvPr/>
        </p:nvSpPr>
        <p:spPr>
          <a:xfrm>
            <a:off x="9355037" y="4763725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46E488D-34E6-4E9F-B03D-155448E8A30A}"/>
              </a:ext>
            </a:extLst>
          </p:cNvPr>
          <p:cNvCxnSpPr>
            <a:cxnSpLocks/>
          </p:cNvCxnSpPr>
          <p:nvPr/>
        </p:nvCxnSpPr>
        <p:spPr>
          <a:xfrm>
            <a:off x="1708245" y="4648200"/>
            <a:ext cx="55847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B448717-DD7D-40E9-9D95-21EE24538778}"/>
              </a:ext>
            </a:extLst>
          </p:cNvPr>
          <p:cNvCxnSpPr>
            <a:cxnSpLocks/>
          </p:cNvCxnSpPr>
          <p:nvPr/>
        </p:nvCxnSpPr>
        <p:spPr>
          <a:xfrm>
            <a:off x="1691351" y="4996778"/>
            <a:ext cx="23005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775043E-9A00-4EBF-8CD5-1450C2E305EE}"/>
              </a:ext>
            </a:extLst>
          </p:cNvPr>
          <p:cNvSpPr/>
          <p:nvPr/>
        </p:nvSpPr>
        <p:spPr>
          <a:xfrm>
            <a:off x="3976964" y="4957947"/>
            <a:ext cx="160877" cy="6636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A93DD90-77C3-4F7A-90B7-A7BD32CF6092}"/>
              </a:ext>
            </a:extLst>
          </p:cNvPr>
          <p:cNvCxnSpPr>
            <a:cxnSpLocks/>
          </p:cNvCxnSpPr>
          <p:nvPr/>
        </p:nvCxnSpPr>
        <p:spPr>
          <a:xfrm>
            <a:off x="4147862" y="5117419"/>
            <a:ext cx="3144755" cy="2238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DED2D25-BE7C-4D4C-AD42-EC2D496067CC}"/>
              </a:ext>
            </a:extLst>
          </p:cNvPr>
          <p:cNvSpPr txBox="1"/>
          <p:nvPr/>
        </p:nvSpPr>
        <p:spPr>
          <a:xfrm>
            <a:off x="4614595" y="4880731"/>
            <a:ext cx="20933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(“add”)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62E8F1E-15BA-4C76-962F-DAE3118D1065}"/>
              </a:ext>
            </a:extLst>
          </p:cNvPr>
          <p:cNvSpPr/>
          <p:nvPr/>
        </p:nvSpPr>
        <p:spPr>
          <a:xfrm>
            <a:off x="7247136" y="5111753"/>
            <a:ext cx="164592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434A95C-7F37-4216-BA9F-D5320AACE58A}"/>
              </a:ext>
            </a:extLst>
          </p:cNvPr>
          <p:cNvCxnSpPr>
            <a:cxnSpLocks/>
          </p:cNvCxnSpPr>
          <p:nvPr/>
        </p:nvCxnSpPr>
        <p:spPr>
          <a:xfrm>
            <a:off x="1697132" y="5873836"/>
            <a:ext cx="558474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F8C4CB-07FF-4747-8A8A-793C2C5AD239}"/>
              </a:ext>
            </a:extLst>
          </p:cNvPr>
          <p:cNvCxnSpPr>
            <a:cxnSpLocks/>
          </p:cNvCxnSpPr>
          <p:nvPr/>
        </p:nvCxnSpPr>
        <p:spPr>
          <a:xfrm>
            <a:off x="7418300" y="5305133"/>
            <a:ext cx="23560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E64EF28-D32A-42F3-830A-C1F48ED3EA15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7416185" y="5747591"/>
            <a:ext cx="29316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AC6F78F-305C-42AD-B90F-560E19B43475}"/>
              </a:ext>
            </a:extLst>
          </p:cNvPr>
          <p:cNvSpPr txBox="1"/>
          <p:nvPr/>
        </p:nvSpPr>
        <p:spPr>
          <a:xfrm>
            <a:off x="10212533" y="6004279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8D4BE80-1459-4279-BD3A-395A4A427BB0}"/>
              </a:ext>
            </a:extLst>
          </p:cNvPr>
          <p:cNvSpPr/>
          <p:nvPr/>
        </p:nvSpPr>
        <p:spPr>
          <a:xfrm>
            <a:off x="10265535" y="5466696"/>
            <a:ext cx="164592" cy="3357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6DE9DF-3FF0-4636-8B71-C32692C4DC45}"/>
              </a:ext>
            </a:extLst>
          </p:cNvPr>
          <p:cNvCxnSpPr>
            <a:cxnSpLocks/>
          </p:cNvCxnSpPr>
          <p:nvPr/>
        </p:nvCxnSpPr>
        <p:spPr>
          <a:xfrm flipH="1">
            <a:off x="10332929" y="5728276"/>
            <a:ext cx="5636" cy="33582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17C3764-626D-4E8A-BD45-671A611D90CA}"/>
              </a:ext>
            </a:extLst>
          </p:cNvPr>
          <p:cNvCxnSpPr>
            <a:cxnSpLocks/>
          </p:cNvCxnSpPr>
          <p:nvPr/>
        </p:nvCxnSpPr>
        <p:spPr>
          <a:xfrm>
            <a:off x="1676400" y="6385560"/>
            <a:ext cx="23005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9CA1C24-0D45-4138-AF58-5CA2284B2ED5}"/>
              </a:ext>
            </a:extLst>
          </p:cNvPr>
          <p:cNvSpPr/>
          <p:nvPr/>
        </p:nvSpPr>
        <p:spPr>
          <a:xfrm>
            <a:off x="3976675" y="6324600"/>
            <a:ext cx="160877" cy="6636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AFC85C-9F10-414F-AB20-FFC1DA084270}"/>
              </a:ext>
            </a:extLst>
          </p:cNvPr>
          <p:cNvCxnSpPr>
            <a:cxnSpLocks/>
          </p:cNvCxnSpPr>
          <p:nvPr/>
        </p:nvCxnSpPr>
        <p:spPr>
          <a:xfrm>
            <a:off x="4147862" y="6513580"/>
            <a:ext cx="3144755" cy="2238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0277F7-9E29-425A-8D57-CB8A49A4B9D0}"/>
              </a:ext>
            </a:extLst>
          </p:cNvPr>
          <p:cNvSpPr txBox="1"/>
          <p:nvPr/>
        </p:nvSpPr>
        <p:spPr>
          <a:xfrm>
            <a:off x="4614595" y="6276892"/>
            <a:ext cx="20933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(“next”)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845C50-941B-4B66-BEC6-5DCAFDDCB675}"/>
              </a:ext>
            </a:extLst>
          </p:cNvPr>
          <p:cNvSpPr/>
          <p:nvPr/>
        </p:nvSpPr>
        <p:spPr>
          <a:xfrm>
            <a:off x="7250347" y="6469145"/>
            <a:ext cx="164592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36D547-6A82-42B3-881E-DE07AAF9A37C}"/>
              </a:ext>
            </a:extLst>
          </p:cNvPr>
          <p:cNvCxnSpPr>
            <a:cxnSpLocks/>
          </p:cNvCxnSpPr>
          <p:nvPr/>
        </p:nvCxnSpPr>
        <p:spPr>
          <a:xfrm>
            <a:off x="7405354" y="6656722"/>
            <a:ext cx="31864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F2DE2E7-C1C7-4F4A-BF37-CFE8F677BEF2}"/>
              </a:ext>
            </a:extLst>
          </p:cNvPr>
          <p:cNvCxnSpPr>
            <a:cxnSpLocks/>
          </p:cNvCxnSpPr>
          <p:nvPr/>
        </p:nvCxnSpPr>
        <p:spPr>
          <a:xfrm>
            <a:off x="7416185" y="6991021"/>
            <a:ext cx="35566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8089527-516C-4678-9E82-9678E25778F7}"/>
              </a:ext>
            </a:extLst>
          </p:cNvPr>
          <p:cNvSpPr/>
          <p:nvPr/>
        </p:nvSpPr>
        <p:spPr>
          <a:xfrm>
            <a:off x="10996765" y="6786138"/>
            <a:ext cx="164592" cy="3543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4F9C808-2FDE-4372-BC71-7F74E248F297}"/>
              </a:ext>
            </a:extLst>
          </p:cNvPr>
          <p:cNvCxnSpPr>
            <a:cxnSpLocks/>
          </p:cNvCxnSpPr>
          <p:nvPr/>
        </p:nvCxnSpPr>
        <p:spPr>
          <a:xfrm flipH="1">
            <a:off x="11073860" y="7140507"/>
            <a:ext cx="0" cy="23794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754F4D-34BA-4ADF-95B5-7C7FD6CC4FFA}"/>
              </a:ext>
            </a:extLst>
          </p:cNvPr>
          <p:cNvCxnSpPr>
            <a:cxnSpLocks/>
          </p:cNvCxnSpPr>
          <p:nvPr/>
        </p:nvCxnSpPr>
        <p:spPr>
          <a:xfrm>
            <a:off x="1708245" y="7226775"/>
            <a:ext cx="5523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D049C4C-0F5A-4DD0-8D71-ADFE5C7B6DF9}"/>
              </a:ext>
            </a:extLst>
          </p:cNvPr>
          <p:cNvSpPr txBox="1"/>
          <p:nvPr/>
        </p:nvSpPr>
        <p:spPr>
          <a:xfrm>
            <a:off x="10942528" y="722838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E52C231-F4CF-40C3-A12B-B2BDF3B56199}"/>
              </a:ext>
            </a:extLst>
          </p:cNvPr>
          <p:cNvSpPr/>
          <p:nvPr/>
        </p:nvSpPr>
        <p:spPr>
          <a:xfrm>
            <a:off x="13766356" y="3051048"/>
            <a:ext cx="164592" cy="3588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7A1222F-656C-451F-989A-D8E6673CDAFE}"/>
              </a:ext>
            </a:extLst>
          </p:cNvPr>
          <p:cNvCxnSpPr>
            <a:cxnSpLocks/>
          </p:cNvCxnSpPr>
          <p:nvPr/>
        </p:nvCxnSpPr>
        <p:spPr>
          <a:xfrm>
            <a:off x="8821558" y="3154680"/>
            <a:ext cx="49565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A27CF46-E05E-4566-A46A-7F08117483EB}"/>
              </a:ext>
            </a:extLst>
          </p:cNvPr>
          <p:cNvSpPr txBox="1"/>
          <p:nvPr/>
        </p:nvSpPr>
        <p:spPr>
          <a:xfrm>
            <a:off x="9529730" y="2866719"/>
            <a:ext cx="4107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addRecipients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D5E37FB-7CE6-4080-AC8C-8638DAC67ECC}"/>
              </a:ext>
            </a:extLst>
          </p:cNvPr>
          <p:cNvCxnSpPr>
            <a:cxnSpLocks/>
          </p:cNvCxnSpPr>
          <p:nvPr/>
        </p:nvCxnSpPr>
        <p:spPr>
          <a:xfrm>
            <a:off x="7405354" y="3290987"/>
            <a:ext cx="146883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B6B9E05-1F9E-46D6-8596-F6DAF6525C6A}"/>
              </a:ext>
            </a:extLst>
          </p:cNvPr>
          <p:cNvCxnSpPr>
            <a:cxnSpLocks/>
          </p:cNvCxnSpPr>
          <p:nvPr/>
        </p:nvCxnSpPr>
        <p:spPr>
          <a:xfrm flipV="1">
            <a:off x="4166792" y="3358774"/>
            <a:ext cx="30841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FDF8309-6266-4E74-A4C3-5BC832998B7C}"/>
              </a:ext>
            </a:extLst>
          </p:cNvPr>
          <p:cNvCxnSpPr>
            <a:cxnSpLocks/>
          </p:cNvCxnSpPr>
          <p:nvPr/>
        </p:nvCxnSpPr>
        <p:spPr>
          <a:xfrm flipV="1">
            <a:off x="1723966" y="3485254"/>
            <a:ext cx="233838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8C69722-C2C4-4F89-A263-2AFC0CD4E46B}"/>
              </a:ext>
            </a:extLst>
          </p:cNvPr>
          <p:cNvCxnSpPr/>
          <p:nvPr/>
        </p:nvCxnSpPr>
        <p:spPr>
          <a:xfrm>
            <a:off x="433702" y="2590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6F6DD18-A893-40DF-8458-A194C26D38CA}"/>
              </a:ext>
            </a:extLst>
          </p:cNvPr>
          <p:cNvSpPr txBox="1"/>
          <p:nvPr/>
        </p:nvSpPr>
        <p:spPr>
          <a:xfrm>
            <a:off x="357502" y="2316162"/>
            <a:ext cx="1151836" cy="222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execute(“add”)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304A572-7B21-4ED0-8277-5A8618F2A40F}"/>
              </a:ext>
            </a:extLst>
          </p:cNvPr>
          <p:cNvSpPr/>
          <p:nvPr/>
        </p:nvSpPr>
        <p:spPr>
          <a:xfrm>
            <a:off x="13768261" y="1503679"/>
            <a:ext cx="164592" cy="49593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D714E01-00DE-46B0-9555-E99585C64B78}"/>
              </a:ext>
            </a:extLst>
          </p:cNvPr>
          <p:cNvCxnSpPr>
            <a:cxnSpLocks/>
          </p:cNvCxnSpPr>
          <p:nvPr/>
        </p:nvCxnSpPr>
        <p:spPr>
          <a:xfrm flipV="1">
            <a:off x="5750217" y="1720203"/>
            <a:ext cx="8038539" cy="2671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3C2C610-CB22-46C2-8C51-95BAD01B34D1}"/>
              </a:ext>
            </a:extLst>
          </p:cNvPr>
          <p:cNvSpPr txBox="1"/>
          <p:nvPr/>
        </p:nvSpPr>
        <p:spPr>
          <a:xfrm>
            <a:off x="6361720" y="1462720"/>
            <a:ext cx="7472124" cy="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resetEmailUtil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E9496D3-3769-4181-A752-643D31C20C6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755486" y="1843619"/>
            <a:ext cx="8009962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6DF3A6B-97E5-4E26-A857-0AFB1D24A1F4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8864033" y="3230454"/>
            <a:ext cx="490232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33AC270D-1672-45B8-B3B1-1CB452069F5A}"/>
              </a:ext>
            </a:extLst>
          </p:cNvPr>
          <p:cNvSpPr txBox="1"/>
          <p:nvPr/>
        </p:nvSpPr>
        <p:spPr>
          <a:xfrm>
            <a:off x="452161" y="1981620"/>
            <a:ext cx="1064292" cy="2143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0483815-E30D-494C-9000-68214DA0774F}"/>
              </a:ext>
            </a:extLst>
          </p:cNvPr>
          <p:cNvCxnSpPr>
            <a:cxnSpLocks/>
          </p:cNvCxnSpPr>
          <p:nvPr/>
        </p:nvCxnSpPr>
        <p:spPr>
          <a:xfrm>
            <a:off x="452161" y="2225585"/>
            <a:ext cx="11013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6EF57D2-BD09-4EA2-92A8-2EAB1A7DABF1}"/>
              </a:ext>
            </a:extLst>
          </p:cNvPr>
          <p:cNvSpPr txBox="1"/>
          <p:nvPr/>
        </p:nvSpPr>
        <p:spPr>
          <a:xfrm>
            <a:off x="458458" y="3349467"/>
            <a:ext cx="1064292" cy="2143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9E3CE74-5AE3-436A-BB6B-87791F65D29D}"/>
              </a:ext>
            </a:extLst>
          </p:cNvPr>
          <p:cNvCxnSpPr>
            <a:cxnSpLocks/>
          </p:cNvCxnSpPr>
          <p:nvPr/>
        </p:nvCxnSpPr>
        <p:spPr>
          <a:xfrm>
            <a:off x="458458" y="3593432"/>
            <a:ext cx="11013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73927EF-62C1-4606-8ACB-207FDF50418D}"/>
              </a:ext>
            </a:extLst>
          </p:cNvPr>
          <p:cNvCxnSpPr/>
          <p:nvPr/>
        </p:nvCxnSpPr>
        <p:spPr>
          <a:xfrm>
            <a:off x="432084" y="384991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978F41B-741A-4BF2-8B07-E349000BDE11}"/>
              </a:ext>
            </a:extLst>
          </p:cNvPr>
          <p:cNvSpPr txBox="1"/>
          <p:nvPr/>
        </p:nvSpPr>
        <p:spPr>
          <a:xfrm>
            <a:off x="377400" y="3611908"/>
            <a:ext cx="1151836" cy="222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execute(“next”)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334EB39-C346-4306-BB28-3E30EA8078B4}"/>
              </a:ext>
            </a:extLst>
          </p:cNvPr>
          <p:cNvSpPr txBox="1"/>
          <p:nvPr/>
        </p:nvSpPr>
        <p:spPr>
          <a:xfrm>
            <a:off x="1750697" y="4427147"/>
            <a:ext cx="54574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setLogicState</a:t>
            </a:r>
            <a:r>
              <a:rPr lang="en-US" dirty="0"/>
              <a:t>(“</a:t>
            </a:r>
            <a:r>
              <a:rPr lang="en-US" dirty="0" err="1"/>
              <a:t>EmailSelectContents</a:t>
            </a:r>
            <a:r>
              <a:rPr lang="en-US" dirty="0"/>
              <a:t>”)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4D9CD47-E570-4C62-B600-B02CFDE2D42A}"/>
              </a:ext>
            </a:extLst>
          </p:cNvPr>
          <p:cNvSpPr txBox="1"/>
          <p:nvPr/>
        </p:nvSpPr>
        <p:spPr>
          <a:xfrm>
            <a:off x="427198" y="4508006"/>
            <a:ext cx="1064292" cy="2143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C5E897E-3E26-43D9-93F6-DAE15514DBBB}"/>
              </a:ext>
            </a:extLst>
          </p:cNvPr>
          <p:cNvCxnSpPr>
            <a:cxnSpLocks/>
          </p:cNvCxnSpPr>
          <p:nvPr/>
        </p:nvCxnSpPr>
        <p:spPr>
          <a:xfrm>
            <a:off x="427198" y="4751971"/>
            <a:ext cx="11013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B182D1C-0198-44D0-A95E-B331E82187E8}"/>
              </a:ext>
            </a:extLst>
          </p:cNvPr>
          <p:cNvCxnSpPr/>
          <p:nvPr/>
        </p:nvCxnSpPr>
        <p:spPr>
          <a:xfrm>
            <a:off x="432084" y="494198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ED5E87A1-81F1-4741-8F19-6C367ABC22CA}"/>
              </a:ext>
            </a:extLst>
          </p:cNvPr>
          <p:cNvSpPr txBox="1"/>
          <p:nvPr/>
        </p:nvSpPr>
        <p:spPr>
          <a:xfrm>
            <a:off x="346916" y="4735586"/>
            <a:ext cx="1151836" cy="222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execute(“add”)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BCD8451-38FF-4B81-9895-561564008D43}"/>
              </a:ext>
            </a:extLst>
          </p:cNvPr>
          <p:cNvSpPr/>
          <p:nvPr/>
        </p:nvSpPr>
        <p:spPr>
          <a:xfrm>
            <a:off x="13768077" y="5425291"/>
            <a:ext cx="164592" cy="3588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37724D8-4010-4B89-BECA-472C353AB41D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10385677" y="5522470"/>
            <a:ext cx="3382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1D01429-B0A7-44C9-9BD1-8C3CB6525934}"/>
              </a:ext>
            </a:extLst>
          </p:cNvPr>
          <p:cNvSpPr txBox="1"/>
          <p:nvPr/>
        </p:nvSpPr>
        <p:spPr>
          <a:xfrm>
            <a:off x="10417935" y="5244168"/>
            <a:ext cx="3347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addContents</a:t>
            </a:r>
            <a:r>
              <a:rPr lang="en-US" sz="14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EC81A44-E808-4C5B-9F7E-428D293884A5}"/>
              </a:ext>
            </a:extLst>
          </p:cNvPr>
          <p:cNvCxnSpPr>
            <a:cxnSpLocks/>
            <a:endCxn id="156" idx="1"/>
          </p:cNvCxnSpPr>
          <p:nvPr/>
        </p:nvCxnSpPr>
        <p:spPr>
          <a:xfrm flipV="1">
            <a:off x="10425682" y="5604697"/>
            <a:ext cx="33423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C95D32CF-FE52-4468-AF6A-5BCC3B617A6A}"/>
              </a:ext>
            </a:extLst>
          </p:cNvPr>
          <p:cNvSpPr txBox="1"/>
          <p:nvPr/>
        </p:nvSpPr>
        <p:spPr>
          <a:xfrm>
            <a:off x="427198" y="5722126"/>
            <a:ext cx="1064292" cy="2143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0677875-51AF-4030-92E5-53F18BED6B09}"/>
              </a:ext>
            </a:extLst>
          </p:cNvPr>
          <p:cNvCxnSpPr>
            <a:cxnSpLocks/>
          </p:cNvCxnSpPr>
          <p:nvPr/>
        </p:nvCxnSpPr>
        <p:spPr>
          <a:xfrm>
            <a:off x="427198" y="5966091"/>
            <a:ext cx="11013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C7AB564-21DE-4A97-B804-82F301FFDA38}"/>
              </a:ext>
            </a:extLst>
          </p:cNvPr>
          <p:cNvCxnSpPr/>
          <p:nvPr/>
        </p:nvCxnSpPr>
        <p:spPr>
          <a:xfrm>
            <a:off x="432084" y="6215157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61AFBFED-60D2-483E-99FB-C3168442A483}"/>
              </a:ext>
            </a:extLst>
          </p:cNvPr>
          <p:cNvSpPr txBox="1"/>
          <p:nvPr/>
        </p:nvSpPr>
        <p:spPr>
          <a:xfrm>
            <a:off x="346916" y="6008761"/>
            <a:ext cx="1151836" cy="222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execute(“next”)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88C92F1-3CC9-40E5-81AE-1001ACF7C3EC}"/>
              </a:ext>
            </a:extLst>
          </p:cNvPr>
          <p:cNvSpPr txBox="1"/>
          <p:nvPr/>
        </p:nvSpPr>
        <p:spPr>
          <a:xfrm>
            <a:off x="1719869" y="6988224"/>
            <a:ext cx="55230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setLogicState</a:t>
            </a:r>
            <a:r>
              <a:rPr lang="en-US" dirty="0"/>
              <a:t>(“</a:t>
            </a:r>
            <a:r>
              <a:rPr lang="en-US" dirty="0" err="1"/>
              <a:t>EmailSend</a:t>
            </a:r>
            <a:r>
              <a:rPr lang="en-US" dirty="0"/>
              <a:t>”)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98FCC0D-966B-449A-8FFF-DB688B69355F}"/>
              </a:ext>
            </a:extLst>
          </p:cNvPr>
          <p:cNvSpPr/>
          <p:nvPr/>
        </p:nvSpPr>
        <p:spPr>
          <a:xfrm>
            <a:off x="3971748" y="7617481"/>
            <a:ext cx="160877" cy="6636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325DDA8-06D7-4E79-8308-EC7AB5883FE0}"/>
              </a:ext>
            </a:extLst>
          </p:cNvPr>
          <p:cNvSpPr txBox="1"/>
          <p:nvPr/>
        </p:nvSpPr>
        <p:spPr>
          <a:xfrm>
            <a:off x="419820" y="7091815"/>
            <a:ext cx="1064292" cy="2143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2D83885-1DDC-44EC-9C23-6C773C99497A}"/>
              </a:ext>
            </a:extLst>
          </p:cNvPr>
          <p:cNvCxnSpPr>
            <a:cxnSpLocks/>
          </p:cNvCxnSpPr>
          <p:nvPr/>
        </p:nvCxnSpPr>
        <p:spPr>
          <a:xfrm>
            <a:off x="419820" y="7335780"/>
            <a:ext cx="11013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E49A5DE-2514-4710-971E-FC2FA6483A0E}"/>
              </a:ext>
            </a:extLst>
          </p:cNvPr>
          <p:cNvCxnSpPr/>
          <p:nvPr/>
        </p:nvCxnSpPr>
        <p:spPr>
          <a:xfrm>
            <a:off x="424706" y="758484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36AC80A6-8E1C-4420-81A9-A833436F9D12}"/>
              </a:ext>
            </a:extLst>
          </p:cNvPr>
          <p:cNvSpPr txBox="1"/>
          <p:nvPr/>
        </p:nvSpPr>
        <p:spPr>
          <a:xfrm>
            <a:off x="29690" y="7378450"/>
            <a:ext cx="14616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execute(“preview”)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1B91672-F7F5-44AF-93A2-FA5C2F35F9DE}"/>
              </a:ext>
            </a:extLst>
          </p:cNvPr>
          <p:cNvCxnSpPr>
            <a:cxnSpLocks/>
          </p:cNvCxnSpPr>
          <p:nvPr/>
        </p:nvCxnSpPr>
        <p:spPr>
          <a:xfrm>
            <a:off x="1691351" y="7693681"/>
            <a:ext cx="23005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7CF59FE-C0FE-4E21-BA67-E238D17DC750}"/>
              </a:ext>
            </a:extLst>
          </p:cNvPr>
          <p:cNvCxnSpPr>
            <a:cxnSpLocks/>
          </p:cNvCxnSpPr>
          <p:nvPr/>
        </p:nvCxnSpPr>
        <p:spPr>
          <a:xfrm>
            <a:off x="4162007" y="7781328"/>
            <a:ext cx="3114449" cy="2238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A30921E-12CF-4A70-82BC-08146A031522}"/>
              </a:ext>
            </a:extLst>
          </p:cNvPr>
          <p:cNvSpPr txBox="1"/>
          <p:nvPr/>
        </p:nvSpPr>
        <p:spPr>
          <a:xfrm>
            <a:off x="4628740" y="7544640"/>
            <a:ext cx="20933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(“preview”)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4FC1A62-F938-48FB-8A2E-B63B443B76BE}"/>
              </a:ext>
            </a:extLst>
          </p:cNvPr>
          <p:cNvSpPr/>
          <p:nvPr/>
        </p:nvSpPr>
        <p:spPr>
          <a:xfrm>
            <a:off x="7246536" y="7651052"/>
            <a:ext cx="164592" cy="10357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81E3020-83F2-4175-B98F-A03CA5E15A82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7384576" y="7877320"/>
            <a:ext cx="352172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62">
            <a:extLst>
              <a:ext uri="{FF2B5EF4-FFF2-40B4-BE49-F238E27FC236}">
                <a16:creationId xmlns:a16="http://schemas.microsoft.com/office/drawing/2014/main" id="{0747FA25-23D2-4665-8F45-08321632809C}"/>
              </a:ext>
            </a:extLst>
          </p:cNvPr>
          <p:cNvSpPr/>
          <p:nvPr/>
        </p:nvSpPr>
        <p:spPr>
          <a:xfrm>
            <a:off x="10906302" y="7676359"/>
            <a:ext cx="77363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EmailSendPreview</a:t>
            </a:r>
            <a:r>
              <a:rPr lang="en-US" sz="1100" dirty="0">
                <a:solidFill>
                  <a:schemeClr val="bg1"/>
                </a:solidFill>
              </a:rPr>
              <a:t> Command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14DF8AD-A73A-4DAB-9267-34F5320629AD}"/>
              </a:ext>
            </a:extLst>
          </p:cNvPr>
          <p:cNvSpPr/>
          <p:nvPr/>
        </p:nvSpPr>
        <p:spPr>
          <a:xfrm>
            <a:off x="11213650" y="8145560"/>
            <a:ext cx="164592" cy="3543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5ACECF5-D418-458D-9929-A903251A8B38}"/>
              </a:ext>
            </a:extLst>
          </p:cNvPr>
          <p:cNvCxnSpPr>
            <a:cxnSpLocks/>
          </p:cNvCxnSpPr>
          <p:nvPr/>
        </p:nvCxnSpPr>
        <p:spPr>
          <a:xfrm flipH="1">
            <a:off x="11294636" y="8507592"/>
            <a:ext cx="0" cy="23794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0B29944-64D3-4D5A-B724-B5C3ACD12EF8}"/>
              </a:ext>
            </a:extLst>
          </p:cNvPr>
          <p:cNvSpPr txBox="1"/>
          <p:nvPr/>
        </p:nvSpPr>
        <p:spPr>
          <a:xfrm>
            <a:off x="11170924" y="8595465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199" name="Curved Connector 12">
            <a:extLst>
              <a:ext uri="{FF2B5EF4-FFF2-40B4-BE49-F238E27FC236}">
                <a16:creationId xmlns:a16="http://schemas.microsoft.com/office/drawing/2014/main" id="{61545A1B-9556-4CBE-A91E-675C335B8B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36941" y="8273795"/>
            <a:ext cx="156923" cy="76200"/>
          </a:xfrm>
          <a:prstGeom prst="curvedConnector4">
            <a:avLst>
              <a:gd name="adj1" fmla="val -37634"/>
              <a:gd name="adj2" fmla="val 4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99EA2F88-3F98-4B6E-8BA2-7A721C9D08E8}"/>
              </a:ext>
            </a:extLst>
          </p:cNvPr>
          <p:cNvSpPr txBox="1"/>
          <p:nvPr/>
        </p:nvSpPr>
        <p:spPr>
          <a:xfrm>
            <a:off x="11332045" y="8269097"/>
            <a:ext cx="1157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0070C0"/>
                </a:solidFill>
              </a:rPr>
              <a:t>showPreview</a:t>
            </a:r>
            <a:r>
              <a:rPr lang="en-US" sz="9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D7C8124-1411-4CA7-BD86-3D19ABEF0772}"/>
              </a:ext>
            </a:extLst>
          </p:cNvPr>
          <p:cNvCxnSpPr>
            <a:cxnSpLocks/>
            <a:endCxn id="195" idx="2"/>
          </p:cNvCxnSpPr>
          <p:nvPr/>
        </p:nvCxnSpPr>
        <p:spPr>
          <a:xfrm>
            <a:off x="7423507" y="8488374"/>
            <a:ext cx="3872439" cy="115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46401C2-DCD1-4D45-89C9-D2455B7E4177}"/>
              </a:ext>
            </a:extLst>
          </p:cNvPr>
          <p:cNvCxnSpPr>
            <a:cxnSpLocks/>
          </p:cNvCxnSpPr>
          <p:nvPr/>
        </p:nvCxnSpPr>
        <p:spPr>
          <a:xfrm>
            <a:off x="1708245" y="8595465"/>
            <a:ext cx="55682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F326C303-8355-4998-B91B-8F43690BEADE}"/>
              </a:ext>
            </a:extLst>
          </p:cNvPr>
          <p:cNvSpPr txBox="1"/>
          <p:nvPr/>
        </p:nvSpPr>
        <p:spPr>
          <a:xfrm>
            <a:off x="421725" y="8444365"/>
            <a:ext cx="1064292" cy="2143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00AAE4B-3134-4586-9454-7092B667F2CC}"/>
              </a:ext>
            </a:extLst>
          </p:cNvPr>
          <p:cNvCxnSpPr>
            <a:cxnSpLocks/>
          </p:cNvCxnSpPr>
          <p:nvPr/>
        </p:nvCxnSpPr>
        <p:spPr>
          <a:xfrm>
            <a:off x="421725" y="8688330"/>
            <a:ext cx="11013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B43DDC9-7D37-4462-A99E-6AD53D3E34F1}"/>
              </a:ext>
            </a:extLst>
          </p:cNvPr>
          <p:cNvCxnSpPr/>
          <p:nvPr/>
        </p:nvCxnSpPr>
        <p:spPr>
          <a:xfrm>
            <a:off x="426611" y="893739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AB955784-4994-44F9-9936-082667850E84}"/>
              </a:ext>
            </a:extLst>
          </p:cNvPr>
          <p:cNvSpPr txBox="1"/>
          <p:nvPr/>
        </p:nvSpPr>
        <p:spPr>
          <a:xfrm>
            <a:off x="31595" y="8731000"/>
            <a:ext cx="14616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execute(“send”)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FA6150E-B4A0-40DA-B22A-EF2770E15200}"/>
              </a:ext>
            </a:extLst>
          </p:cNvPr>
          <p:cNvSpPr/>
          <p:nvPr/>
        </p:nvSpPr>
        <p:spPr>
          <a:xfrm>
            <a:off x="3972316" y="8909825"/>
            <a:ext cx="165389" cy="540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1D0377D1-298E-4B1B-9ED4-C53215AFD228}"/>
              </a:ext>
            </a:extLst>
          </p:cNvPr>
          <p:cNvCxnSpPr>
            <a:cxnSpLocks/>
          </p:cNvCxnSpPr>
          <p:nvPr/>
        </p:nvCxnSpPr>
        <p:spPr>
          <a:xfrm>
            <a:off x="1708245" y="9067800"/>
            <a:ext cx="230056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8846CA0-E444-4EC2-8416-8E85562BBF4E}"/>
              </a:ext>
            </a:extLst>
          </p:cNvPr>
          <p:cNvCxnSpPr>
            <a:cxnSpLocks/>
          </p:cNvCxnSpPr>
          <p:nvPr/>
        </p:nvCxnSpPr>
        <p:spPr>
          <a:xfrm>
            <a:off x="4151578" y="9212363"/>
            <a:ext cx="3114449" cy="2238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61FD21CF-F1F8-414B-B1B5-6DAC8BA9613C}"/>
              </a:ext>
            </a:extLst>
          </p:cNvPr>
          <p:cNvSpPr/>
          <p:nvPr/>
        </p:nvSpPr>
        <p:spPr>
          <a:xfrm>
            <a:off x="7247287" y="9046214"/>
            <a:ext cx="164592" cy="10357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07E4782-9666-44AF-8BCB-CE0E9DD0D56F}"/>
              </a:ext>
            </a:extLst>
          </p:cNvPr>
          <p:cNvSpPr txBox="1"/>
          <p:nvPr/>
        </p:nvSpPr>
        <p:spPr>
          <a:xfrm>
            <a:off x="4151578" y="8991344"/>
            <a:ext cx="30872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(“send”)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78E6099-9686-455E-BEBF-87F5719B2CB0}"/>
              </a:ext>
            </a:extLst>
          </p:cNvPr>
          <p:cNvCxnSpPr>
            <a:cxnSpLocks/>
          </p:cNvCxnSpPr>
          <p:nvPr/>
        </p:nvCxnSpPr>
        <p:spPr>
          <a:xfrm>
            <a:off x="7415213" y="9315799"/>
            <a:ext cx="31864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62">
            <a:extLst>
              <a:ext uri="{FF2B5EF4-FFF2-40B4-BE49-F238E27FC236}">
                <a16:creationId xmlns:a16="http://schemas.microsoft.com/office/drawing/2014/main" id="{BE165FA2-140E-4E55-97C5-D4602F9D925E}"/>
              </a:ext>
            </a:extLst>
          </p:cNvPr>
          <p:cNvSpPr/>
          <p:nvPr/>
        </p:nvSpPr>
        <p:spPr>
          <a:xfrm>
            <a:off x="10601659" y="9114838"/>
            <a:ext cx="115435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EmailSendSend</a:t>
            </a:r>
            <a:r>
              <a:rPr lang="en-US" sz="1100" dirty="0">
                <a:solidFill>
                  <a:schemeClr val="bg1"/>
                </a:solidFill>
              </a:rPr>
              <a:t> Command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EFEFDAA-12DF-471B-B9DA-B9ABD71FAA60}"/>
              </a:ext>
            </a:extLst>
          </p:cNvPr>
          <p:cNvSpPr/>
          <p:nvPr/>
        </p:nvSpPr>
        <p:spPr>
          <a:xfrm>
            <a:off x="11078552" y="9584039"/>
            <a:ext cx="154408" cy="3543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0EAC9CB-77A6-4A27-B5C2-460F9FA82011}"/>
              </a:ext>
            </a:extLst>
          </p:cNvPr>
          <p:cNvCxnSpPr>
            <a:cxnSpLocks/>
          </p:cNvCxnSpPr>
          <p:nvPr/>
        </p:nvCxnSpPr>
        <p:spPr>
          <a:xfrm flipH="1">
            <a:off x="11159538" y="9946071"/>
            <a:ext cx="0" cy="23794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16C16AFE-40F9-4444-A616-0CCEB7739C88}"/>
              </a:ext>
            </a:extLst>
          </p:cNvPr>
          <p:cNvSpPr txBox="1"/>
          <p:nvPr/>
        </p:nvSpPr>
        <p:spPr>
          <a:xfrm>
            <a:off x="11035826" y="10033944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234" name="Curved Connector 12">
            <a:extLst>
              <a:ext uri="{FF2B5EF4-FFF2-40B4-BE49-F238E27FC236}">
                <a16:creationId xmlns:a16="http://schemas.microsoft.com/office/drawing/2014/main" id="{CA4789A5-3879-408E-8877-C98432F831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01843" y="9712274"/>
            <a:ext cx="156923" cy="76200"/>
          </a:xfrm>
          <a:prstGeom prst="curvedConnector4">
            <a:avLst>
              <a:gd name="adj1" fmla="val -37634"/>
              <a:gd name="adj2" fmla="val 4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7EE6CD57-2D13-4D6A-A6B8-8AD1267856E3}"/>
              </a:ext>
            </a:extLst>
          </p:cNvPr>
          <p:cNvSpPr txBox="1"/>
          <p:nvPr/>
        </p:nvSpPr>
        <p:spPr>
          <a:xfrm>
            <a:off x="11196947" y="9707576"/>
            <a:ext cx="11578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rgbClr val="0070C0"/>
                </a:solidFill>
              </a:rPr>
              <a:t>sendMessage</a:t>
            </a:r>
            <a:r>
              <a:rPr lang="en-US" sz="9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A604C400-9095-4630-8790-A8DB9776D323}"/>
              </a:ext>
            </a:extLst>
          </p:cNvPr>
          <p:cNvCxnSpPr>
            <a:cxnSpLocks/>
          </p:cNvCxnSpPr>
          <p:nvPr/>
        </p:nvCxnSpPr>
        <p:spPr>
          <a:xfrm>
            <a:off x="7423664" y="9906533"/>
            <a:ext cx="370161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2EEF241E-D5DF-4FC8-AB01-99404BE2DDAE}"/>
              </a:ext>
            </a:extLst>
          </p:cNvPr>
          <p:cNvCxnSpPr>
            <a:cxnSpLocks/>
          </p:cNvCxnSpPr>
          <p:nvPr/>
        </p:nvCxnSpPr>
        <p:spPr>
          <a:xfrm>
            <a:off x="1690507" y="10015463"/>
            <a:ext cx="55682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51AD295D-37CD-4E57-9407-2EA5E3043772}"/>
              </a:ext>
            </a:extLst>
          </p:cNvPr>
          <p:cNvSpPr txBox="1"/>
          <p:nvPr/>
        </p:nvSpPr>
        <p:spPr>
          <a:xfrm>
            <a:off x="416645" y="9963285"/>
            <a:ext cx="1064292" cy="2143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8D77FC17-1117-449F-B3D5-EA5EDF930126}"/>
              </a:ext>
            </a:extLst>
          </p:cNvPr>
          <p:cNvCxnSpPr>
            <a:cxnSpLocks/>
          </p:cNvCxnSpPr>
          <p:nvPr/>
        </p:nvCxnSpPr>
        <p:spPr>
          <a:xfrm>
            <a:off x="416645" y="10207250"/>
            <a:ext cx="11013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110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Ong Ming En</dc:creator>
  <cp:lastModifiedBy>Andrew Ong Ming En</cp:lastModifiedBy>
  <cp:revision>10</cp:revision>
  <dcterms:created xsi:type="dcterms:W3CDTF">2018-11-10T08:11:03Z</dcterms:created>
  <dcterms:modified xsi:type="dcterms:W3CDTF">2018-11-10T09:06:21Z</dcterms:modified>
</cp:coreProperties>
</file>