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6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1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1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5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7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3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7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7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5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3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F8DF3-7CFE-4C7E-A62E-FD00A81FB0C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0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64757" y="405408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56427"/>
              </p:ext>
            </p:extLst>
          </p:nvPr>
        </p:nvGraphicFramePr>
        <p:xfrm>
          <a:off x="637997" y="2769442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rb0:RecruitBook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29554" y="266929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9F1196F-B136-4E44-A8A5-68CAEED3CD2E}"/>
              </a:ext>
            </a:extLst>
          </p:cNvPr>
          <p:cNvCxnSpPr>
            <a:cxnSpLocks/>
          </p:cNvCxnSpPr>
          <p:nvPr/>
        </p:nvCxnSpPr>
        <p:spPr>
          <a:xfrm flipV="1">
            <a:off x="1577130" y="334720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3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</Words>
  <Application>Microsoft Office PowerPoint</Application>
  <PresentationFormat>Widescreen</PresentationFormat>
  <Paragraphs>2</Paragraphs>
  <Slides>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junan</dc:creator>
  <cp:lastModifiedBy>Seah Xi Qi Nicholas</cp:lastModifiedBy>
  <cp:revision>8</cp:revision>
  <dcterms:created xsi:type="dcterms:W3CDTF">2018-06-30T16:04:01Z</dcterms:created>
  <dcterms:modified xsi:type="dcterms:W3CDTF">2018-11-12T00:51:43Z</dcterms:modified>
</cp:coreProperties>
</file>