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8289588" cy="10818813"/>
  <p:notesSz cx="6858000" cy="9144000"/>
  <p:defaultTextStyle>
    <a:defPPr>
      <a:defRPr lang="en-US"/>
    </a:defPPr>
    <a:lvl1pPr marL="0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6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8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9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8" userDrawn="1">
          <p15:clr>
            <a:srgbClr val="A4A3A4"/>
          </p15:clr>
        </p15:guide>
        <p15:guide id="2" pos="5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874" y="38"/>
      </p:cViewPr>
      <p:guideLst>
        <p:guide orient="horz" pos="2348"/>
        <p:guide pos="5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685800"/>
            <a:ext cx="57975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6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8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9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722" y="3360862"/>
            <a:ext cx="15546150" cy="2319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446" y="6130662"/>
            <a:ext cx="12802710" cy="276480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9958" y="433272"/>
            <a:ext cx="4115158" cy="92310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85" y="433272"/>
            <a:ext cx="12040645" cy="92310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6952105"/>
            <a:ext cx="15546150" cy="21487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752" y="4585490"/>
            <a:ext cx="15546150" cy="23666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85" y="2524403"/>
            <a:ext cx="8077900" cy="7139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7215" y="2524403"/>
            <a:ext cx="8077900" cy="7139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90" y="2421715"/>
            <a:ext cx="8081077" cy="10092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90" y="3430967"/>
            <a:ext cx="8081077" cy="62333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865" y="2421715"/>
            <a:ext cx="8084250" cy="10092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865" y="3430967"/>
            <a:ext cx="8084250" cy="62333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89" y="430749"/>
            <a:ext cx="6017149" cy="1833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722" y="430767"/>
            <a:ext cx="10224388" cy="92335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89" y="2263946"/>
            <a:ext cx="6017149" cy="74003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89" y="7573171"/>
            <a:ext cx="10973753" cy="8940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889" y="966683"/>
            <a:ext cx="10973753" cy="6491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889" y="8467230"/>
            <a:ext cx="10973753" cy="12697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82" y="433254"/>
            <a:ext cx="16460631" cy="1803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82" y="2524403"/>
            <a:ext cx="16460631" cy="713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81" y="10027454"/>
            <a:ext cx="4267570" cy="576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947" y="10027454"/>
            <a:ext cx="5791703" cy="576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541" y="10027454"/>
            <a:ext cx="4267570" cy="576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5">
            <a:extLst>
              <a:ext uri="{FF2B5EF4-FFF2-40B4-BE49-F238E27FC236}">
                <a16:creationId xmlns:a16="http://schemas.microsoft.com/office/drawing/2014/main" id="{10847DED-C0C9-40E0-9A13-C2C4C09CD7CB}"/>
              </a:ext>
            </a:extLst>
          </p:cNvPr>
          <p:cNvSpPr/>
          <p:nvPr/>
        </p:nvSpPr>
        <p:spPr>
          <a:xfrm>
            <a:off x="10211594" y="761206"/>
            <a:ext cx="8077994" cy="959979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54206" y="736577"/>
            <a:ext cx="9733570" cy="961359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336794" y="146153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026596" y="1805579"/>
            <a:ext cx="7424" cy="832611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956048" y="2132780"/>
            <a:ext cx="146950" cy="7855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958012" y="186910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:Recruit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4567614" y="2336791"/>
            <a:ext cx="20087" cy="39645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497932" y="2648242"/>
            <a:ext cx="176219" cy="35353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7592029" y="5099158"/>
            <a:ext cx="170793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e:EditCandidate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8422221" y="5570876"/>
            <a:ext cx="91030" cy="44176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380301" y="5570876"/>
            <a:ext cx="265900" cy="3765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68657" y="213277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034020" y="2639270"/>
            <a:ext cx="2473968" cy="897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294" y="1869105"/>
            <a:ext cx="16881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editc</a:t>
            </a:r>
            <a:r>
              <a:rPr lang="en-US" sz="1400" dirty="0">
                <a:solidFill>
                  <a:srgbClr val="0070C0"/>
                </a:solidFill>
              </a:rPr>
              <a:t> 1 n/Hi”)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6465379" y="5531764"/>
            <a:ext cx="1151188" cy="1161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15369" y="612002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6488197" y="5921534"/>
            <a:ext cx="192370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117494" y="6183548"/>
            <a:ext cx="24231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59997" y="998857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endCxn id="65" idx="0"/>
          </p:cNvCxnSpPr>
          <p:nvPr/>
        </p:nvCxnSpPr>
        <p:spPr>
          <a:xfrm flipV="1">
            <a:off x="2064609" y="6256429"/>
            <a:ext cx="6431096" cy="1083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362755" y="6256429"/>
            <a:ext cx="265900" cy="35817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2083673" y="9821587"/>
            <a:ext cx="6272806" cy="1067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748309" y="3539074"/>
            <a:ext cx="10830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 n/Hi”)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06475" y="2374386"/>
            <a:ext cx="22451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editc</a:t>
            </a:r>
            <a:r>
              <a:rPr lang="en-US" dirty="0"/>
              <a:t> 1 n/Hi”)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69878" y="950751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54120" y="969441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772332" y="8898381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444032" y="937097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8629808" y="954235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5066179" y="2572844"/>
            <a:ext cx="2345100" cy="7237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EditCandidateCommand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657381" y="3744175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263429" y="3299984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365338" y="3324891"/>
            <a:ext cx="5690" cy="2845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268121" y="3710518"/>
            <a:ext cx="211680" cy="23206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 flipV="1">
            <a:off x="4667680" y="6025236"/>
            <a:ext cx="1707082" cy="145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8615506" y="904820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513427" y="2880943"/>
            <a:ext cx="5562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712515" y="3423147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41826" y="6039738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B1480D4-2455-4A55-8901-4773BA7A55EF}"/>
              </a:ext>
            </a:extLst>
          </p:cNvPr>
          <p:cNvSpPr txBox="1"/>
          <p:nvPr/>
        </p:nvSpPr>
        <p:spPr>
          <a:xfrm>
            <a:off x="3998989" y="5890445"/>
            <a:ext cx="1337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28BBEF0-D614-42A1-8AA2-3B5D005E346E}"/>
              </a:ext>
            </a:extLst>
          </p:cNvPr>
          <p:cNvSpPr txBox="1"/>
          <p:nvPr/>
        </p:nvSpPr>
        <p:spPr>
          <a:xfrm>
            <a:off x="8290738" y="9790371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3DCC6987-E848-486C-AB92-696F01E49359}"/>
              </a:ext>
            </a:extLst>
          </p:cNvPr>
          <p:cNvSpPr/>
          <p:nvPr/>
        </p:nvSpPr>
        <p:spPr>
          <a:xfrm>
            <a:off x="7496107" y="3735819"/>
            <a:ext cx="232266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epd:EditPersonDescriptor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9FB59CB-364F-4B32-BD6F-C8DAC23BA0FB}"/>
              </a:ext>
            </a:extLst>
          </p:cNvPr>
          <p:cNvCxnSpPr>
            <a:cxnSpLocks/>
          </p:cNvCxnSpPr>
          <p:nvPr/>
        </p:nvCxnSpPr>
        <p:spPr>
          <a:xfrm flipV="1">
            <a:off x="6331212" y="3867479"/>
            <a:ext cx="1151188" cy="1161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BD750E6-7057-490B-9FCD-67A32B9AFA94}"/>
              </a:ext>
            </a:extLst>
          </p:cNvPr>
          <p:cNvSpPr/>
          <p:nvPr/>
        </p:nvSpPr>
        <p:spPr>
          <a:xfrm>
            <a:off x="8387838" y="4195949"/>
            <a:ext cx="137319" cy="3477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5744B6C-3B2D-4BB8-8FFE-A45BAB6917DA}"/>
              </a:ext>
            </a:extLst>
          </p:cNvPr>
          <p:cNvCxnSpPr>
            <a:cxnSpLocks/>
          </p:cNvCxnSpPr>
          <p:nvPr/>
        </p:nvCxnSpPr>
        <p:spPr>
          <a:xfrm>
            <a:off x="8450277" y="4252666"/>
            <a:ext cx="12436" cy="6043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C443506-11C1-41CF-97A9-847119F17B5B}"/>
              </a:ext>
            </a:extLst>
          </p:cNvPr>
          <p:cNvCxnSpPr>
            <a:cxnSpLocks/>
          </p:cNvCxnSpPr>
          <p:nvPr/>
        </p:nvCxnSpPr>
        <p:spPr>
          <a:xfrm>
            <a:off x="6516755" y="4543710"/>
            <a:ext cx="192370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4639499-CEB1-47DF-94F3-95135D84346F}"/>
              </a:ext>
            </a:extLst>
          </p:cNvPr>
          <p:cNvSpPr txBox="1"/>
          <p:nvPr/>
        </p:nvSpPr>
        <p:spPr>
          <a:xfrm>
            <a:off x="7072323" y="4257251"/>
            <a:ext cx="5072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epd</a:t>
            </a:r>
            <a:endParaRPr lang="en-US" sz="1600" dirty="0"/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CECC9F21-0414-4BA9-8866-3D6CE57A2D29}"/>
              </a:ext>
            </a:extLst>
          </p:cNvPr>
          <p:cNvSpPr/>
          <p:nvPr/>
        </p:nvSpPr>
        <p:spPr>
          <a:xfrm>
            <a:off x="11872040" y="7054475"/>
            <a:ext cx="2181777" cy="3140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VersionedRecruitBook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FCFFAFE-2E81-46E7-B2E4-9CD0C612AE37}"/>
              </a:ext>
            </a:extLst>
          </p:cNvPr>
          <p:cNvSpPr/>
          <p:nvPr/>
        </p:nvSpPr>
        <p:spPr>
          <a:xfrm>
            <a:off x="12738784" y="8060445"/>
            <a:ext cx="207383" cy="6892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D91C5F9-62D7-4221-8013-06E27D601FC2}"/>
              </a:ext>
            </a:extLst>
          </p:cNvPr>
          <p:cNvCxnSpPr>
            <a:cxnSpLocks/>
          </p:cNvCxnSpPr>
          <p:nvPr/>
        </p:nvCxnSpPr>
        <p:spPr>
          <a:xfrm>
            <a:off x="10990560" y="6818121"/>
            <a:ext cx="3405" cy="243722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70F923E-EA69-401B-ADF7-B161593174DC}"/>
              </a:ext>
            </a:extLst>
          </p:cNvPr>
          <p:cNvSpPr/>
          <p:nvPr/>
        </p:nvSpPr>
        <p:spPr>
          <a:xfrm>
            <a:off x="10885691" y="7993370"/>
            <a:ext cx="207383" cy="8639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A75D1F2-F17B-48E9-B4A2-6B6194982093}"/>
              </a:ext>
            </a:extLst>
          </p:cNvPr>
          <p:cNvCxnSpPr>
            <a:cxnSpLocks/>
          </p:cNvCxnSpPr>
          <p:nvPr/>
        </p:nvCxnSpPr>
        <p:spPr>
          <a:xfrm>
            <a:off x="12847454" y="7330352"/>
            <a:ext cx="11431" cy="225816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6B01F0D-9FEC-4B5D-80C2-9893261BE56C}"/>
              </a:ext>
            </a:extLst>
          </p:cNvPr>
          <p:cNvSpPr txBox="1"/>
          <p:nvPr/>
        </p:nvSpPr>
        <p:spPr>
          <a:xfrm>
            <a:off x="11135751" y="7691112"/>
            <a:ext cx="154092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updateCandidate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</a:p>
          <a:p>
            <a:pPr algn="l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target,editedCandidate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84BCCF7-494A-47A9-A6F8-04B0E9B589C6}"/>
              </a:ext>
            </a:extLst>
          </p:cNvPr>
          <p:cNvCxnSpPr>
            <a:cxnSpLocks/>
          </p:cNvCxnSpPr>
          <p:nvPr/>
        </p:nvCxnSpPr>
        <p:spPr>
          <a:xfrm>
            <a:off x="10921496" y="8063884"/>
            <a:ext cx="185307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62">
            <a:extLst>
              <a:ext uri="{FF2B5EF4-FFF2-40B4-BE49-F238E27FC236}">
                <a16:creationId xmlns:a16="http://schemas.microsoft.com/office/drawing/2014/main" id="{06712885-A3FC-4D12-9334-DD7737C50ABF}"/>
              </a:ext>
            </a:extLst>
          </p:cNvPr>
          <p:cNvSpPr/>
          <p:nvPr/>
        </p:nvSpPr>
        <p:spPr>
          <a:xfrm>
            <a:off x="10341520" y="6564953"/>
            <a:ext cx="1601802" cy="25220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535613B-E46A-42C3-8CA5-F6E1D85C35E0}"/>
              </a:ext>
            </a:extLst>
          </p:cNvPr>
          <p:cNvCxnSpPr>
            <a:cxnSpLocks/>
          </p:cNvCxnSpPr>
          <p:nvPr/>
        </p:nvCxnSpPr>
        <p:spPr>
          <a:xfrm>
            <a:off x="14562126" y="7752325"/>
            <a:ext cx="1352" cy="129588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Rectangle 62">
            <a:extLst>
              <a:ext uri="{FF2B5EF4-FFF2-40B4-BE49-F238E27FC236}">
                <a16:creationId xmlns:a16="http://schemas.microsoft.com/office/drawing/2014/main" id="{4E501703-7E9B-4B7A-90CE-E9166C9090F4}"/>
              </a:ext>
            </a:extLst>
          </p:cNvPr>
          <p:cNvSpPr/>
          <p:nvPr/>
        </p:nvSpPr>
        <p:spPr>
          <a:xfrm>
            <a:off x="13702937" y="7438250"/>
            <a:ext cx="1803897" cy="3140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CandidateBook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E619CF-3980-4C9A-B46C-FDCC84B6C009}"/>
              </a:ext>
            </a:extLst>
          </p:cNvPr>
          <p:cNvSpPr txBox="1"/>
          <p:nvPr/>
        </p:nvSpPr>
        <p:spPr>
          <a:xfrm>
            <a:off x="13025680" y="7779198"/>
            <a:ext cx="148381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updateCandidate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</a:p>
          <a:p>
            <a:pPr algn="l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Target,editedCandidate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200C09-8228-49FA-8D39-4194DD36CCFB}"/>
              </a:ext>
            </a:extLst>
          </p:cNvPr>
          <p:cNvCxnSpPr>
            <a:cxnSpLocks/>
          </p:cNvCxnSpPr>
          <p:nvPr/>
        </p:nvCxnSpPr>
        <p:spPr>
          <a:xfrm>
            <a:off x="12946161" y="8216284"/>
            <a:ext cx="152782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99F16C1-C78B-40B7-B959-B3F7B4E09120}"/>
              </a:ext>
            </a:extLst>
          </p:cNvPr>
          <p:cNvSpPr/>
          <p:nvPr/>
        </p:nvSpPr>
        <p:spPr>
          <a:xfrm>
            <a:off x="14484797" y="8216290"/>
            <a:ext cx="183347" cy="4571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2" name="Rectangle 62">
            <a:extLst>
              <a:ext uri="{FF2B5EF4-FFF2-40B4-BE49-F238E27FC236}">
                <a16:creationId xmlns:a16="http://schemas.microsoft.com/office/drawing/2014/main" id="{687BD1AF-FF69-4CD8-88AF-2E4A9CC7581D}"/>
              </a:ext>
            </a:extLst>
          </p:cNvPr>
          <p:cNvSpPr/>
          <p:nvPr/>
        </p:nvSpPr>
        <p:spPr>
          <a:xfrm>
            <a:off x="15924223" y="7383754"/>
            <a:ext cx="2120786" cy="3140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UniqueCandidateList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EAE9C6-CB15-47AB-8F49-04B0E2D18C84}"/>
              </a:ext>
            </a:extLst>
          </p:cNvPr>
          <p:cNvSpPr txBox="1"/>
          <p:nvPr/>
        </p:nvSpPr>
        <p:spPr>
          <a:xfrm>
            <a:off x="14678946" y="8061279"/>
            <a:ext cx="236084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setCandidate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target,editedCandidate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A4C380C-229D-4C0D-96AB-5240217B07A9}"/>
              </a:ext>
            </a:extLst>
          </p:cNvPr>
          <p:cNvCxnSpPr>
            <a:cxnSpLocks/>
          </p:cNvCxnSpPr>
          <p:nvPr/>
        </p:nvCxnSpPr>
        <p:spPr>
          <a:xfrm>
            <a:off x="17135691" y="7666740"/>
            <a:ext cx="8053" cy="12419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CB8FAFF-4201-4F11-B6C1-624319157F88}"/>
              </a:ext>
            </a:extLst>
          </p:cNvPr>
          <p:cNvCxnSpPr>
            <a:cxnSpLocks/>
          </p:cNvCxnSpPr>
          <p:nvPr/>
        </p:nvCxnSpPr>
        <p:spPr>
          <a:xfrm>
            <a:off x="14636548" y="8299903"/>
            <a:ext cx="2416989" cy="1379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126743E-3A14-47D0-BBC8-B34FE31FCC64}"/>
              </a:ext>
            </a:extLst>
          </p:cNvPr>
          <p:cNvSpPr/>
          <p:nvPr/>
        </p:nvSpPr>
        <p:spPr>
          <a:xfrm>
            <a:off x="17050230" y="8313699"/>
            <a:ext cx="183347" cy="2284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34F31AF-D7F2-488B-B930-71E627E9F7C7}"/>
              </a:ext>
            </a:extLst>
          </p:cNvPr>
          <p:cNvCxnSpPr>
            <a:cxnSpLocks/>
          </p:cNvCxnSpPr>
          <p:nvPr/>
        </p:nvCxnSpPr>
        <p:spPr>
          <a:xfrm>
            <a:off x="12974353" y="8647998"/>
            <a:ext cx="15104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7855D38-4529-41AF-BE12-0AB21B16F431}"/>
              </a:ext>
            </a:extLst>
          </p:cNvPr>
          <p:cNvCxnSpPr>
            <a:cxnSpLocks/>
          </p:cNvCxnSpPr>
          <p:nvPr/>
        </p:nvCxnSpPr>
        <p:spPr>
          <a:xfrm>
            <a:off x="14678946" y="8533165"/>
            <a:ext cx="235472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F191026-D9D6-4077-8303-EE4F2731F670}"/>
              </a:ext>
            </a:extLst>
          </p:cNvPr>
          <p:cNvCxnSpPr>
            <a:cxnSpLocks/>
          </p:cNvCxnSpPr>
          <p:nvPr/>
        </p:nvCxnSpPr>
        <p:spPr>
          <a:xfrm>
            <a:off x="11102668" y="8747155"/>
            <a:ext cx="165626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262423" y="7482392"/>
            <a:ext cx="180389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updateCandidate</a:t>
            </a:r>
            <a:r>
              <a:rPr lang="en-US" dirty="0">
                <a:solidFill>
                  <a:srgbClr val="7030A0"/>
                </a:solidFill>
              </a:rPr>
              <a:t>(</a:t>
            </a:r>
          </a:p>
          <a:p>
            <a:pPr algn="l"/>
            <a:r>
              <a:rPr lang="en-US" dirty="0" err="1">
                <a:solidFill>
                  <a:srgbClr val="7030A0"/>
                </a:solidFill>
              </a:rPr>
              <a:t>target,editedCandidate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5AE585F-01B7-4D74-BA76-8E8973BF5709}"/>
              </a:ext>
            </a:extLst>
          </p:cNvPr>
          <p:cNvSpPr/>
          <p:nvPr/>
        </p:nvSpPr>
        <p:spPr>
          <a:xfrm>
            <a:off x="8424805" y="6844571"/>
            <a:ext cx="468481" cy="4615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5AC66F3-A3C8-4D3C-A046-5F12CE51DCAC}"/>
              </a:ext>
            </a:extLst>
          </p:cNvPr>
          <p:cNvCxnSpPr>
            <a:cxnSpLocks/>
          </p:cNvCxnSpPr>
          <p:nvPr/>
        </p:nvCxnSpPr>
        <p:spPr>
          <a:xfrm>
            <a:off x="8544229" y="6462496"/>
            <a:ext cx="409229" cy="376524"/>
          </a:xfrm>
          <a:prstGeom prst="curvedConnector3">
            <a:avLst>
              <a:gd name="adj1" fmla="val 175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8411901" y="7959857"/>
            <a:ext cx="2451607" cy="189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C710D7C4-F58A-4086-ABD8-CE880D6C9871}"/>
              </a:ext>
            </a:extLst>
          </p:cNvPr>
          <p:cNvSpPr txBox="1"/>
          <p:nvPr/>
        </p:nvSpPr>
        <p:spPr>
          <a:xfrm>
            <a:off x="8802369" y="6275576"/>
            <a:ext cx="19479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createEditedCandidate</a:t>
            </a:r>
            <a:r>
              <a:rPr lang="en-US" dirty="0"/>
              <a:t>()</a:t>
            </a:r>
          </a:p>
        </p:txBody>
      </p:sp>
      <p:cxnSp>
        <p:nvCxnSpPr>
          <p:cNvPr id="201" name="Connector: Curved 200">
            <a:extLst>
              <a:ext uri="{FF2B5EF4-FFF2-40B4-BE49-F238E27FC236}">
                <a16:creationId xmlns:a16="http://schemas.microsoft.com/office/drawing/2014/main" id="{91F3355D-58E8-4EDE-97A8-8DAE1F6646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28655" y="7307315"/>
            <a:ext cx="351461" cy="336002"/>
          </a:xfrm>
          <a:prstGeom prst="curvedConnector3">
            <a:avLst>
              <a:gd name="adj1" fmla="val -8693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03F5986-C769-4030-B15F-0E0F332484F7}"/>
              </a:ext>
            </a:extLst>
          </p:cNvPr>
          <p:cNvCxnSpPr>
            <a:cxnSpLocks/>
          </p:cNvCxnSpPr>
          <p:nvPr/>
        </p:nvCxnSpPr>
        <p:spPr>
          <a:xfrm>
            <a:off x="8628654" y="8853503"/>
            <a:ext cx="236190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944CFD0-C2C5-4B2D-AD91-BCE638D78476}"/>
              </a:ext>
            </a:extLst>
          </p:cNvPr>
          <p:cNvSpPr txBox="1"/>
          <p:nvPr/>
        </p:nvSpPr>
        <p:spPr>
          <a:xfrm>
            <a:off x="8815856" y="7085170"/>
            <a:ext cx="14061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editedCandidate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85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Seah Ming Xun</cp:lastModifiedBy>
  <cp:revision>84</cp:revision>
  <dcterms:created xsi:type="dcterms:W3CDTF">2016-07-22T14:33:02Z</dcterms:created>
  <dcterms:modified xsi:type="dcterms:W3CDTF">2018-11-11T21:13:05Z</dcterms:modified>
</cp:coreProperties>
</file>