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5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endCxn id="112" idx="3"/>
          </p:cNvCxnSpPr>
          <p:nvPr/>
        </p:nvCxnSpPr>
        <p:spPr>
          <a:xfrm rot="5400000">
            <a:off x="6978413" y="3401936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NRIC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Offences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Status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6634824" y="3719171"/>
            <a:ext cx="929296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Police Officer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6957537" y="4207866"/>
            <a:ext cx="286754" cy="28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</p:cNvCxnSpPr>
          <p:nvPr/>
        </p:nvCxnSpPr>
        <p:spPr>
          <a:xfrm flipV="1">
            <a:off x="4648200" y="3307690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5105400" y="3158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/>
              <a:t>PO List</a:t>
            </a:r>
            <a:endParaRPr lang="en-SG" sz="1050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024672" y="324513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6160964" y="3418691"/>
            <a:ext cx="561296" cy="3864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6629400" y="3006040"/>
            <a:ext cx="929296" cy="3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Headquarters Personnel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6968496" y="353015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960690" y="3440668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91</Words>
  <Application>Microsoft Office PowerPoint</Application>
  <PresentationFormat>On-screen Show (4:3)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Wee Keong</cp:lastModifiedBy>
  <cp:revision>32</cp:revision>
  <dcterms:created xsi:type="dcterms:W3CDTF">2016-07-22T14:33:02Z</dcterms:created>
  <dcterms:modified xsi:type="dcterms:W3CDTF">2018-09-20T15:11:00Z</dcterms:modified>
</cp:coreProperties>
</file>