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endCxn id="112" idx="3"/>
          </p:cNvCxnSpPr>
          <p:nvPr/>
        </p:nvCxnSpPr>
        <p:spPr>
          <a:xfrm rot="5400000">
            <a:off x="6978413" y="3401936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NRIC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Offences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Status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6634824" y="3719171"/>
            <a:ext cx="929296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Police Officer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6957537" y="4207866"/>
            <a:ext cx="286754" cy="28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</p:cNvCxnSpPr>
          <p:nvPr/>
        </p:nvCxnSpPr>
        <p:spPr>
          <a:xfrm flipV="1">
            <a:off x="4648200" y="3307690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5105400" y="3158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/>
              <a:t>PO List</a:t>
            </a:r>
            <a:endParaRPr lang="en-SG" sz="1050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024672" y="324513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6160964" y="3418691"/>
            <a:ext cx="561296" cy="3864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6629400" y="3006040"/>
            <a:ext cx="929296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Headquarters Personnel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6968496" y="353015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960690" y="3440668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739E19F-6A0A-4032-B1FE-A3B5C5FD4152}"/>
              </a:ext>
            </a:extLst>
          </p:cNvPr>
          <p:cNvSpPr/>
          <p:nvPr/>
        </p:nvSpPr>
        <p:spPr>
          <a:xfrm>
            <a:off x="1143001" y="4094654"/>
            <a:ext cx="5048121" cy="161218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58E2D-B72E-497D-99D0-858EF4AE2596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1143001" y="4900745"/>
            <a:ext cx="50481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392A63-F99C-4F28-8F17-D5041C8813CE}"/>
              </a:ext>
            </a:extLst>
          </p:cNvPr>
          <p:cNvSpPr/>
          <p:nvPr/>
        </p:nvSpPr>
        <p:spPr>
          <a:xfrm>
            <a:off x="1295400" y="76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:Logic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42F8-1A19-47B3-A61D-BB9CBAB9441A}"/>
              </a:ext>
            </a:extLst>
          </p:cNvPr>
          <p:cNvSpPr/>
          <p:nvPr/>
        </p:nvSpPr>
        <p:spPr>
          <a:xfrm>
            <a:off x="5181600" y="1828800"/>
            <a:ext cx="2514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toAdd:Person</a:t>
            </a:r>
            <a:endParaRPr lang="en-SG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67AB9-CE25-4DB7-9ED8-315F1D383D38}"/>
              </a:ext>
            </a:extLst>
          </p:cNvPr>
          <p:cNvCxnSpPr>
            <a:stCxn id="2" idx="2"/>
          </p:cNvCxnSpPr>
          <p:nvPr/>
        </p:nvCxnSpPr>
        <p:spPr>
          <a:xfrm>
            <a:off x="2552700" y="13716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B9BE01-D289-455E-BF06-E870B953F7BB}"/>
              </a:ext>
            </a:extLst>
          </p:cNvPr>
          <p:cNvSpPr/>
          <p:nvPr/>
        </p:nvSpPr>
        <p:spPr>
          <a:xfrm rot="5400000">
            <a:off x="568475" y="3845106"/>
            <a:ext cx="3930304" cy="26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C22F2-9F6B-4193-B5C1-14995FB9803C}"/>
              </a:ext>
            </a:extLst>
          </p:cNvPr>
          <p:cNvCxnSpPr>
            <a:cxnSpLocks/>
          </p:cNvCxnSpPr>
          <p:nvPr/>
        </p:nvCxnSpPr>
        <p:spPr>
          <a:xfrm>
            <a:off x="457200" y="1981200"/>
            <a:ext cx="1943099" cy="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3F72D7-3BC0-44EF-8FBD-0731BC6E64F5}"/>
              </a:ext>
            </a:extLst>
          </p:cNvPr>
          <p:cNvSpPr txBox="1"/>
          <p:nvPr/>
        </p:nvSpPr>
        <p:spPr>
          <a:xfrm>
            <a:off x="609600" y="1611868"/>
            <a:ext cx="17525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rgbClr val="00B050"/>
                </a:solidFill>
              </a:rPr>
              <a:t>AddCommand</a:t>
            </a:r>
            <a:r>
              <a:rPr lang="en-SG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F65CBC-AACD-4B1C-B663-86A1F2E9F002}"/>
              </a:ext>
            </a:extLst>
          </p:cNvPr>
          <p:cNvCxnSpPr>
            <a:cxnSpLocks/>
          </p:cNvCxnSpPr>
          <p:nvPr/>
        </p:nvCxnSpPr>
        <p:spPr>
          <a:xfrm>
            <a:off x="2666959" y="2133600"/>
            <a:ext cx="2514641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8BC11-B398-4FAB-ABB2-837DADD55259}"/>
              </a:ext>
            </a:extLst>
          </p:cNvPr>
          <p:cNvSpPr txBox="1"/>
          <p:nvPr/>
        </p:nvSpPr>
        <p:spPr>
          <a:xfrm>
            <a:off x="3257552" y="1676400"/>
            <a:ext cx="13715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Person()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A54E4-F673-470C-B497-BA3C36932D8A}"/>
              </a:ext>
            </a:extLst>
          </p:cNvPr>
          <p:cNvSpPr/>
          <p:nvPr/>
        </p:nvSpPr>
        <p:spPr>
          <a:xfrm rot="5400000">
            <a:off x="6253453" y="2547683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61DA1D-6578-43E7-A5CA-934E3E5298F8}"/>
              </a:ext>
            </a:extLst>
          </p:cNvPr>
          <p:cNvCxnSpPr>
            <a:cxnSpLocks/>
          </p:cNvCxnSpPr>
          <p:nvPr/>
        </p:nvCxnSpPr>
        <p:spPr>
          <a:xfrm>
            <a:off x="6491874" y="4058467"/>
            <a:ext cx="0" cy="26471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C8F48-CADE-4DB4-872C-12577F611F7E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5360028" y="3838028"/>
            <a:ext cx="10027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F152A6-3B18-4624-B62F-3D10EC362066}"/>
              </a:ext>
            </a:extLst>
          </p:cNvPr>
          <p:cNvCxnSpPr>
            <a:cxnSpLocks/>
          </p:cNvCxnSpPr>
          <p:nvPr/>
        </p:nvCxnSpPr>
        <p:spPr>
          <a:xfrm>
            <a:off x="2552700" y="594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5F66A-8D97-41EF-97CE-365F4D27954A}"/>
              </a:ext>
            </a:extLst>
          </p:cNvPr>
          <p:cNvCxnSpPr>
            <a:cxnSpLocks/>
          </p:cNvCxnSpPr>
          <p:nvPr/>
        </p:nvCxnSpPr>
        <p:spPr>
          <a:xfrm flipH="1">
            <a:off x="619625" y="5943590"/>
            <a:ext cx="174257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E837E8-000B-4452-A0BC-5ED341992854}"/>
              </a:ext>
            </a:extLst>
          </p:cNvPr>
          <p:cNvSpPr/>
          <p:nvPr/>
        </p:nvSpPr>
        <p:spPr>
          <a:xfrm>
            <a:off x="2845428" y="3581400"/>
            <a:ext cx="2514600" cy="5132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:</a:t>
            </a:r>
            <a:r>
              <a:rPr lang="en-SG" sz="2400" dirty="0" err="1"/>
              <a:t>CommandResult</a:t>
            </a:r>
            <a:endParaRPr lang="en-SG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5F4BCB-9D22-47C9-BE7C-A750193796A6}"/>
              </a:ext>
            </a:extLst>
          </p:cNvPr>
          <p:cNvSpPr/>
          <p:nvPr/>
        </p:nvSpPr>
        <p:spPr>
          <a:xfrm rot="5400000">
            <a:off x="3759887" y="4228025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6541E-29CD-4B9A-8A18-51781A2FFB77}"/>
              </a:ext>
            </a:extLst>
          </p:cNvPr>
          <p:cNvCxnSpPr>
            <a:cxnSpLocks/>
          </p:cNvCxnSpPr>
          <p:nvPr/>
        </p:nvCxnSpPr>
        <p:spPr>
          <a:xfrm flipH="1">
            <a:off x="2666959" y="4648200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5A044-8B6E-4095-B9CD-C6C38960D742}"/>
              </a:ext>
            </a:extLst>
          </p:cNvPr>
          <p:cNvCxnSpPr>
            <a:cxnSpLocks/>
          </p:cNvCxnSpPr>
          <p:nvPr/>
        </p:nvCxnSpPr>
        <p:spPr>
          <a:xfrm>
            <a:off x="4038600" y="4640179"/>
            <a:ext cx="0" cy="3890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4690FF0-3A65-4E50-8C6A-D15F932378B9}"/>
              </a:ext>
            </a:extLst>
          </p:cNvPr>
          <p:cNvSpPr/>
          <p:nvPr/>
        </p:nvSpPr>
        <p:spPr>
          <a:xfrm rot="5400000">
            <a:off x="3759885" y="5174693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A8DC69-0FB2-4C04-B29A-606E50AD2041}"/>
              </a:ext>
            </a:extLst>
          </p:cNvPr>
          <p:cNvCxnSpPr>
            <a:cxnSpLocks/>
          </p:cNvCxnSpPr>
          <p:nvPr/>
        </p:nvCxnSpPr>
        <p:spPr>
          <a:xfrm flipH="1">
            <a:off x="2666959" y="5574724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EF74CE-3FE1-4C7D-A441-1606AD52A086}"/>
              </a:ext>
            </a:extLst>
          </p:cNvPr>
          <p:cNvSpPr/>
          <p:nvPr/>
        </p:nvSpPr>
        <p:spPr>
          <a:xfrm>
            <a:off x="1143000" y="4094654"/>
            <a:ext cx="502318" cy="248746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6"/>
                </a:solidFill>
              </a:rPr>
              <a:t>alt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D03FD-7D5F-4804-A5C7-9747B4308FD1}"/>
              </a:ext>
            </a:extLst>
          </p:cNvPr>
          <p:cNvSpPr txBox="1"/>
          <p:nvPr/>
        </p:nvSpPr>
        <p:spPr>
          <a:xfrm>
            <a:off x="4336243" y="4416623"/>
            <a:ext cx="16192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MESSAGE_SUCCESS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5696D8-75AA-4EFD-A120-FF194A3CCFD6}"/>
              </a:ext>
            </a:extLst>
          </p:cNvPr>
          <p:cNvSpPr txBox="1"/>
          <p:nvPr/>
        </p:nvSpPr>
        <p:spPr>
          <a:xfrm>
            <a:off x="4146867" y="5209401"/>
            <a:ext cx="2330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/>
                </a:solidFill>
              </a:rPr>
              <a:t>MESSAGE_DUPLICATE_PERSON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3151E9-DE28-442C-B14B-C317A560BB42}"/>
              </a:ext>
            </a:extLst>
          </p:cNvPr>
          <p:cNvCxnSpPr>
            <a:cxnSpLocks/>
          </p:cNvCxnSpPr>
          <p:nvPr/>
        </p:nvCxnSpPr>
        <p:spPr>
          <a:xfrm>
            <a:off x="6504842" y="2919572"/>
            <a:ext cx="758" cy="6618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CC6EE85-A3C5-451F-BED0-BD785E6CE753}"/>
              </a:ext>
            </a:extLst>
          </p:cNvPr>
          <p:cNvSpPr/>
          <p:nvPr/>
        </p:nvSpPr>
        <p:spPr>
          <a:xfrm rot="5400000">
            <a:off x="6253451" y="3686640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AE2DA1-D983-4062-8C9F-27ECA730596B}"/>
              </a:ext>
            </a:extLst>
          </p:cNvPr>
          <p:cNvCxnSpPr>
            <a:cxnSpLocks/>
          </p:cNvCxnSpPr>
          <p:nvPr/>
        </p:nvCxnSpPr>
        <p:spPr>
          <a:xfrm flipH="1">
            <a:off x="2666959" y="2919572"/>
            <a:ext cx="370581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B4BEE-3929-49C9-AF6F-E3CE8A15BAA9}"/>
              </a:ext>
            </a:extLst>
          </p:cNvPr>
          <p:cNvSpPr txBox="1"/>
          <p:nvPr/>
        </p:nvSpPr>
        <p:spPr>
          <a:xfrm>
            <a:off x="4958847" y="4169489"/>
            <a:ext cx="4977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[if]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9150D-0796-458A-B147-80CB097D24B1}"/>
              </a:ext>
            </a:extLst>
          </p:cNvPr>
          <p:cNvSpPr txBox="1"/>
          <p:nvPr/>
        </p:nvSpPr>
        <p:spPr>
          <a:xfrm>
            <a:off x="4864579" y="4940752"/>
            <a:ext cx="6572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12869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117</Words>
  <Application>Microsoft Office PowerPoint</Application>
  <PresentationFormat>On-screen Show (4:3)</PresentationFormat>
  <Paragraphs>74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Putra Danish</cp:lastModifiedBy>
  <cp:revision>42</cp:revision>
  <dcterms:created xsi:type="dcterms:W3CDTF">2016-07-22T14:33:02Z</dcterms:created>
  <dcterms:modified xsi:type="dcterms:W3CDTF">2018-10-04T15:46:04Z</dcterms:modified>
</cp:coreProperties>
</file>