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9" r:id="rId5"/>
    <p:sldId id="258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0" d="100"/>
          <a:sy n="120" d="100"/>
        </p:scale>
        <p:origin x="-348" y="-70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80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Password </a:t>
            </a:r>
            <a:r>
              <a:rPr lang="en-US" dirty="0">
                <a:sym typeface="Wingdings" panose="05000000000000000000" pitchFamily="2" charset="2"/>
              </a:rPr>
              <a:t> Hashing function 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70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AddressBook</a:t>
            </a:r>
            <a:r>
              <a:rPr lang="en-US" dirty="0"/>
              <a:t> – </a:t>
            </a:r>
            <a:r>
              <a:rPr lang="en-US"/>
              <a:t>Level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Elbow Connector 66"/>
          <p:cNvCxnSpPr>
            <a:cxnSpLocks/>
          </p:cNvCxnSpPr>
          <p:nvPr/>
        </p:nvCxnSpPr>
        <p:spPr>
          <a:xfrm rot="5400000" flipH="1" flipV="1">
            <a:off x="2922972" y="2062094"/>
            <a:ext cx="1412641" cy="711571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4" name="Elbow Connector 135">
            <a:extLst>
              <a:ext uri="{FF2B5EF4-FFF2-40B4-BE49-F238E27FC236}">
                <a16:creationId xmlns:a16="http://schemas.microsoft.com/office/drawing/2014/main" id="{93C7F346-F928-49EC-9F0E-652A5CF8E8FF}"/>
              </a:ext>
            </a:extLst>
          </p:cNvPr>
          <p:cNvCxnSpPr>
            <a:endCxn id="112" idx="3"/>
          </p:cNvCxnSpPr>
          <p:nvPr/>
        </p:nvCxnSpPr>
        <p:spPr>
          <a:xfrm rot="5400000">
            <a:off x="6978413" y="3401936"/>
            <a:ext cx="253555" cy="288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" name="Rectangle 8"/>
          <p:cNvSpPr/>
          <p:nvPr/>
        </p:nvSpPr>
        <p:spPr>
          <a:xfrm>
            <a:off x="339022" y="3929555"/>
            <a:ext cx="400979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Gui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43973" y="3913809"/>
            <a:ext cx="581331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Main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83098" y="3747060"/>
            <a:ext cx="929296" cy="346760"/>
          </a:xfrm>
          <a:prstGeom prst="rect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AddressBook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56145" y="2991149"/>
            <a:ext cx="634723" cy="346760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Parser</a:t>
            </a:r>
            <a:endParaRPr lang="en-SG" sz="1050" dirty="0"/>
          </a:p>
        </p:txBody>
      </p:sp>
      <p:sp>
        <p:nvSpPr>
          <p:cNvPr id="16" name="Rectangle 15"/>
          <p:cNvSpPr/>
          <p:nvPr/>
        </p:nvSpPr>
        <p:spPr>
          <a:xfrm>
            <a:off x="5072919" y="43526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Unique</a:t>
            </a:r>
            <a:br>
              <a:rPr lang="en-US" sz="1050" dirty="0"/>
            </a:br>
            <a:r>
              <a:rPr lang="en-US" sz="1050" dirty="0" err="1"/>
              <a:t>PersonList</a:t>
            </a:r>
            <a:endParaRPr lang="en-SG" sz="1050" dirty="0"/>
          </a:p>
        </p:txBody>
      </p:sp>
      <p:sp>
        <p:nvSpPr>
          <p:cNvPr id="19" name="Rectangle 18"/>
          <p:cNvSpPr/>
          <p:nvPr/>
        </p:nvSpPr>
        <p:spPr>
          <a:xfrm>
            <a:off x="6637708" y="4352685"/>
            <a:ext cx="929296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Person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200050" y="403627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Name</a:t>
            </a:r>
            <a:endParaRPr lang="en-SG" sz="1050" dirty="0"/>
          </a:p>
        </p:txBody>
      </p:sp>
      <p:sp>
        <p:nvSpPr>
          <p:cNvPr id="21" name="Rectangle 20"/>
          <p:cNvSpPr/>
          <p:nvPr/>
        </p:nvSpPr>
        <p:spPr>
          <a:xfrm>
            <a:off x="8200050" y="4495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NRIC</a:t>
            </a:r>
            <a:endParaRPr lang="en-SG" sz="1050" dirty="0"/>
          </a:p>
        </p:txBody>
      </p:sp>
      <p:sp>
        <p:nvSpPr>
          <p:cNvPr id="22" name="Rectangle 21"/>
          <p:cNvSpPr/>
          <p:nvPr/>
        </p:nvSpPr>
        <p:spPr>
          <a:xfrm>
            <a:off x="8200050" y="49530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  <a:endParaRPr lang="en-SG" sz="1050" dirty="0"/>
          </a:p>
        </p:txBody>
      </p:sp>
      <p:sp>
        <p:nvSpPr>
          <p:cNvPr id="23" name="Rectangle 22"/>
          <p:cNvSpPr/>
          <p:nvPr/>
        </p:nvSpPr>
        <p:spPr>
          <a:xfrm>
            <a:off x="2410207" y="4460471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5" name="Elbow Connector 34"/>
          <p:cNvCxnSpPr>
            <a:stCxn id="12" idx="1"/>
            <a:endCxn id="9" idx="3"/>
          </p:cNvCxnSpPr>
          <p:nvPr/>
        </p:nvCxnSpPr>
        <p:spPr>
          <a:xfrm rot="10800000" flipV="1">
            <a:off x="740001" y="4087189"/>
            <a:ext cx="403972" cy="15746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8" name="Elbow Connector 37"/>
          <p:cNvCxnSpPr/>
          <p:nvPr/>
        </p:nvCxnSpPr>
        <p:spPr>
          <a:xfrm rot="5400000" flipH="1" flipV="1">
            <a:off x="2962964" y="3498849"/>
            <a:ext cx="342611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06" idx="3"/>
            <a:endCxn id="16" idx="1"/>
          </p:cNvCxnSpPr>
          <p:nvPr/>
        </p:nvCxnSpPr>
        <p:spPr>
          <a:xfrm>
            <a:off x="4648442" y="3918486"/>
            <a:ext cx="424477" cy="607579"/>
          </a:xfrm>
          <a:prstGeom prst="bentConnector3">
            <a:avLst>
              <a:gd name="adj1" fmla="val 5266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2" name="Elbow Connector 61"/>
          <p:cNvCxnSpPr>
            <a:cxnSpLocks/>
            <a:endCxn id="77" idx="1"/>
          </p:cNvCxnSpPr>
          <p:nvPr/>
        </p:nvCxnSpPr>
        <p:spPr>
          <a:xfrm rot="5400000" flipH="1" flipV="1">
            <a:off x="7436346" y="3758388"/>
            <a:ext cx="1323414" cy="20399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5" name="Elbow Connector 64"/>
          <p:cNvCxnSpPr>
            <a:stCxn id="90" idx="3"/>
            <a:endCxn id="20" idx="1"/>
          </p:cNvCxnSpPr>
          <p:nvPr/>
        </p:nvCxnSpPr>
        <p:spPr>
          <a:xfrm flipV="1">
            <a:off x="7803052" y="4209657"/>
            <a:ext cx="396998" cy="31243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8" name="Elbow Connector 67"/>
          <p:cNvCxnSpPr>
            <a:stCxn id="90" idx="3"/>
            <a:endCxn id="21" idx="1"/>
          </p:cNvCxnSpPr>
          <p:nvPr/>
        </p:nvCxnSpPr>
        <p:spPr>
          <a:xfrm>
            <a:off x="7803052" y="4522091"/>
            <a:ext cx="396998" cy="14708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71" name="Elbow Connector 70"/>
          <p:cNvCxnSpPr>
            <a:stCxn id="90" idx="3"/>
            <a:endCxn id="22" idx="1"/>
          </p:cNvCxnSpPr>
          <p:nvPr/>
        </p:nvCxnSpPr>
        <p:spPr>
          <a:xfrm>
            <a:off x="7803052" y="4522091"/>
            <a:ext cx="396998" cy="60428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0" name="Flowchart: Decision 89"/>
          <p:cNvSpPr/>
          <p:nvPr/>
        </p:nvSpPr>
        <p:spPr>
          <a:xfrm>
            <a:off x="7567004" y="44354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dk1"/>
              </a:solidFill>
            </a:endParaRPr>
          </a:p>
        </p:txBody>
      </p:sp>
      <p:sp>
        <p:nvSpPr>
          <p:cNvPr id="100" name="Flowchart: Decision 99"/>
          <p:cNvSpPr/>
          <p:nvPr/>
        </p:nvSpPr>
        <p:spPr>
          <a:xfrm>
            <a:off x="5992191" y="4439375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6" name="Flowchart: Decision 105"/>
          <p:cNvSpPr/>
          <p:nvPr/>
        </p:nvSpPr>
        <p:spPr>
          <a:xfrm>
            <a:off x="4412394" y="3831796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5" name="Straight Arrow Connector 114"/>
          <p:cNvCxnSpPr>
            <a:stCxn id="100" idx="3"/>
            <a:endCxn id="19" idx="1"/>
          </p:cNvCxnSpPr>
          <p:nvPr/>
        </p:nvCxnSpPr>
        <p:spPr>
          <a:xfrm>
            <a:off x="6228239" y="4526065"/>
            <a:ext cx="409469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29" name="Rectangle 128"/>
          <p:cNvSpPr/>
          <p:nvPr/>
        </p:nvSpPr>
        <p:spPr>
          <a:xfrm>
            <a:off x="6363802" y="5140408"/>
            <a:ext cx="1408598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 err="1"/>
              <a:t>ReadOnlyPerson</a:t>
            </a:r>
            <a:endParaRPr lang="en-SG" sz="1050" dirty="0"/>
          </a:p>
        </p:txBody>
      </p:sp>
      <p:cxnSp>
        <p:nvCxnSpPr>
          <p:cNvPr id="132" name="Elbow Connector 131"/>
          <p:cNvCxnSpPr>
            <a:endCxn id="129" idx="1"/>
          </p:cNvCxnSpPr>
          <p:nvPr/>
        </p:nvCxnSpPr>
        <p:spPr>
          <a:xfrm>
            <a:off x="304800" y="3006041"/>
            <a:ext cx="6059002" cy="2307747"/>
          </a:xfrm>
          <a:prstGeom prst="bentConnector3">
            <a:avLst>
              <a:gd name="adj1" fmla="val 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Isosceles Triangle 134"/>
          <p:cNvSpPr/>
          <p:nvPr/>
        </p:nvSpPr>
        <p:spPr>
          <a:xfrm rot="10800000">
            <a:off x="6964221" y="4953000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36" name="Elbow Connector 135"/>
          <p:cNvCxnSpPr>
            <a:stCxn id="19" idx="2"/>
            <a:endCxn id="135" idx="3"/>
          </p:cNvCxnSpPr>
          <p:nvPr/>
        </p:nvCxnSpPr>
        <p:spPr>
          <a:xfrm rot="5400000">
            <a:off x="6974138" y="4824781"/>
            <a:ext cx="253555" cy="288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6" name="Rectangle 45"/>
          <p:cNvSpPr/>
          <p:nvPr/>
        </p:nvSpPr>
        <p:spPr>
          <a:xfrm>
            <a:off x="3985078" y="1356188"/>
            <a:ext cx="1611867" cy="44464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Command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 flipH="1">
            <a:off x="6142650" y="105908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AddCommand</a:t>
            </a:r>
            <a:endParaRPr lang="en-SG" sz="1050" dirty="0"/>
          </a:p>
        </p:txBody>
      </p:sp>
      <p:sp>
        <p:nvSpPr>
          <p:cNvPr id="52" name="Rectangle 51"/>
          <p:cNvSpPr/>
          <p:nvPr/>
        </p:nvSpPr>
        <p:spPr>
          <a:xfrm flipH="1">
            <a:off x="6142650" y="1454067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CrearCommand</a:t>
            </a:r>
            <a:endParaRPr lang="en-SG" sz="1050" dirty="0"/>
          </a:p>
        </p:txBody>
      </p:sp>
      <p:sp>
        <p:nvSpPr>
          <p:cNvPr id="53" name="Rectangle 52"/>
          <p:cNvSpPr/>
          <p:nvPr/>
        </p:nvSpPr>
        <p:spPr>
          <a:xfrm flipH="1">
            <a:off x="6142650" y="1849054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IncorrectCommand</a:t>
            </a:r>
            <a:endParaRPr lang="en-SG" sz="1050" dirty="0"/>
          </a:p>
        </p:txBody>
      </p:sp>
      <p:sp>
        <p:nvSpPr>
          <p:cNvPr id="54" name="Isosceles Triangle 53"/>
          <p:cNvSpPr/>
          <p:nvPr/>
        </p:nvSpPr>
        <p:spPr>
          <a:xfrm rot="16200000">
            <a:off x="5549453" y="1571491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Elbow Connector 54"/>
          <p:cNvCxnSpPr>
            <a:stCxn id="54" idx="3"/>
            <a:endCxn id="52" idx="3"/>
          </p:cNvCxnSpPr>
          <p:nvPr/>
        </p:nvCxnSpPr>
        <p:spPr>
          <a:xfrm flipV="1">
            <a:off x="5772467" y="1627447"/>
            <a:ext cx="370183" cy="31806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6" name="Elbow Connector 55"/>
          <p:cNvCxnSpPr>
            <a:stCxn id="54" idx="3"/>
            <a:endCxn id="50" idx="3"/>
          </p:cNvCxnSpPr>
          <p:nvPr/>
        </p:nvCxnSpPr>
        <p:spPr>
          <a:xfrm flipV="1">
            <a:off x="5772467" y="1232460"/>
            <a:ext cx="370183" cy="426793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7" name="Elbow Connector 56"/>
          <p:cNvCxnSpPr>
            <a:stCxn id="54" idx="3"/>
            <a:endCxn id="53" idx="3"/>
          </p:cNvCxnSpPr>
          <p:nvPr/>
        </p:nvCxnSpPr>
        <p:spPr>
          <a:xfrm>
            <a:off x="5772467" y="1659253"/>
            <a:ext cx="370183" cy="363181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59" name="Rectangle 58"/>
          <p:cNvSpPr/>
          <p:nvPr/>
        </p:nvSpPr>
        <p:spPr>
          <a:xfrm flipH="1">
            <a:off x="6142650" y="2244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…Command</a:t>
            </a:r>
            <a:endParaRPr lang="en-SG" sz="1050" dirty="0"/>
          </a:p>
        </p:txBody>
      </p:sp>
      <p:cxnSp>
        <p:nvCxnSpPr>
          <p:cNvPr id="60" name="Elbow Connector 59"/>
          <p:cNvCxnSpPr>
            <a:stCxn id="54" idx="3"/>
            <a:endCxn id="59" idx="3"/>
          </p:cNvCxnSpPr>
          <p:nvPr/>
        </p:nvCxnSpPr>
        <p:spPr>
          <a:xfrm>
            <a:off x="5772467" y="1659253"/>
            <a:ext cx="370183" cy="758167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70" name="Elbow Connector 69"/>
          <p:cNvCxnSpPr>
            <a:cxnSpLocks/>
          </p:cNvCxnSpPr>
          <p:nvPr/>
        </p:nvCxnSpPr>
        <p:spPr>
          <a:xfrm rot="5400000" flipH="1" flipV="1">
            <a:off x="2379866" y="2052366"/>
            <a:ext cx="2132160" cy="1078307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Elbow Connector 72"/>
          <p:cNvCxnSpPr/>
          <p:nvPr/>
        </p:nvCxnSpPr>
        <p:spPr>
          <a:xfrm rot="5400000">
            <a:off x="3213414" y="2790743"/>
            <a:ext cx="1889726" cy="634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1" name="Rectangle 80"/>
          <p:cNvSpPr/>
          <p:nvPr/>
        </p:nvSpPr>
        <p:spPr>
          <a:xfrm flipH="1">
            <a:off x="2637450" y="720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CommandResult</a:t>
            </a:r>
            <a:endParaRPr lang="en-SG" sz="1050" dirty="0"/>
          </a:p>
        </p:txBody>
      </p:sp>
      <p:cxnSp>
        <p:nvCxnSpPr>
          <p:cNvPr id="82" name="Elbow Connector 81"/>
          <p:cNvCxnSpPr>
            <a:stCxn id="46" idx="0"/>
            <a:endCxn id="81" idx="1"/>
          </p:cNvCxnSpPr>
          <p:nvPr/>
        </p:nvCxnSpPr>
        <p:spPr>
          <a:xfrm rot="16200000" flipV="1">
            <a:off x="4184902" y="750077"/>
            <a:ext cx="462768" cy="749453"/>
          </a:xfrm>
          <a:prstGeom prst="bentConnector2">
            <a:avLst/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4" name="Elbow Connector 83"/>
          <p:cNvCxnSpPr>
            <a:endCxn id="81" idx="3"/>
          </p:cNvCxnSpPr>
          <p:nvPr/>
        </p:nvCxnSpPr>
        <p:spPr>
          <a:xfrm flipV="1">
            <a:off x="304800" y="893420"/>
            <a:ext cx="2332650" cy="1763378"/>
          </a:xfrm>
          <a:prstGeom prst="bentConnector3">
            <a:avLst>
              <a:gd name="adj1" fmla="val 109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Rectangle 91"/>
          <p:cNvSpPr/>
          <p:nvPr/>
        </p:nvSpPr>
        <p:spPr>
          <a:xfrm>
            <a:off x="8200050" y="35394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Past Offences</a:t>
            </a:r>
            <a:endParaRPr lang="en-SG" sz="1050" dirty="0"/>
          </a:p>
        </p:txBody>
      </p:sp>
      <p:cxnSp>
        <p:nvCxnSpPr>
          <p:cNvPr id="93" name="Elbow Connector 92"/>
          <p:cNvCxnSpPr>
            <a:stCxn id="90" idx="3"/>
            <a:endCxn id="92" idx="1"/>
          </p:cNvCxnSpPr>
          <p:nvPr/>
        </p:nvCxnSpPr>
        <p:spPr>
          <a:xfrm flipV="1">
            <a:off x="7803052" y="3712820"/>
            <a:ext cx="396998" cy="80927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6" name="Rectangle 95"/>
          <p:cNvSpPr/>
          <p:nvPr/>
        </p:nvSpPr>
        <p:spPr>
          <a:xfrm>
            <a:off x="7803052" y="874142"/>
            <a:ext cx="929296" cy="34676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Messages</a:t>
            </a:r>
            <a:endParaRPr lang="en-SG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803052" y="1794505"/>
            <a:ext cx="929296" cy="34676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Utils</a:t>
            </a:r>
            <a:endParaRPr lang="en-SG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085126" y="371049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…Exception</a:t>
            </a:r>
            <a:endParaRPr lang="en-SG" sz="1050" dirty="0"/>
          </a:p>
        </p:txBody>
      </p:sp>
      <p:sp>
        <p:nvSpPr>
          <p:cNvPr id="101" name="Rectangle 100"/>
          <p:cNvSpPr/>
          <p:nvPr/>
        </p:nvSpPr>
        <p:spPr>
          <a:xfrm>
            <a:off x="3775013" y="4455640"/>
            <a:ext cx="929296" cy="346760"/>
          </a:xfrm>
          <a:prstGeom prst="rect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Adapted…</a:t>
            </a:r>
            <a:endParaRPr lang="en-SG" sz="1050" dirty="0"/>
          </a:p>
        </p:txBody>
      </p:sp>
      <p:cxnSp>
        <p:nvCxnSpPr>
          <p:cNvPr id="102" name="Elbow Connector 101"/>
          <p:cNvCxnSpPr>
            <a:stCxn id="23" idx="3"/>
            <a:endCxn id="101" idx="1"/>
          </p:cNvCxnSpPr>
          <p:nvPr/>
        </p:nvCxnSpPr>
        <p:spPr>
          <a:xfrm flipV="1">
            <a:off x="3200400" y="4629020"/>
            <a:ext cx="574613" cy="483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8107853" y="1199445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8260253" y="1199445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8412653" y="1199445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80749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82273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83797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Rectangle 62"/>
          <p:cNvSpPr/>
          <p:nvPr/>
        </p:nvSpPr>
        <p:spPr>
          <a:xfrm>
            <a:off x="228600" y="2656798"/>
            <a:ext cx="1746186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MainWindow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4" name="Elbow Connector 63"/>
          <p:cNvCxnSpPr>
            <a:stCxn id="9" idx="0"/>
          </p:cNvCxnSpPr>
          <p:nvPr/>
        </p:nvCxnSpPr>
        <p:spPr>
          <a:xfrm rot="5400000" flipH="1" flipV="1">
            <a:off x="88595" y="3478638"/>
            <a:ext cx="90183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6" name="Rectangle 65"/>
          <p:cNvSpPr/>
          <p:nvPr/>
        </p:nvSpPr>
        <p:spPr>
          <a:xfrm>
            <a:off x="2410208" y="3700884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6" name="Straight Arrow Connector 75"/>
          <p:cNvCxnSpPr>
            <a:cxnSpLocks/>
            <a:endCxn id="23" idx="0"/>
          </p:cNvCxnSpPr>
          <p:nvPr/>
        </p:nvCxnSpPr>
        <p:spPr>
          <a:xfrm>
            <a:off x="2803553" y="4125851"/>
            <a:ext cx="1751" cy="33462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4"/>
          <p:cNvSpPr/>
          <p:nvPr/>
        </p:nvSpPr>
        <p:spPr>
          <a:xfrm>
            <a:off x="386361" y="1995549"/>
            <a:ext cx="756639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Formatter</a:t>
            </a:r>
            <a:endParaRPr lang="en-SG" sz="1050" dirty="0"/>
          </a:p>
        </p:txBody>
      </p:sp>
      <p:cxnSp>
        <p:nvCxnSpPr>
          <p:cNvPr id="86" name="Elbow Connector 85"/>
          <p:cNvCxnSpPr>
            <a:endCxn id="85" idx="2"/>
          </p:cNvCxnSpPr>
          <p:nvPr/>
        </p:nvCxnSpPr>
        <p:spPr>
          <a:xfrm rot="16200000" flipV="1">
            <a:off x="600948" y="2506042"/>
            <a:ext cx="336300" cy="8834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9" name="Rectangle 88"/>
          <p:cNvSpPr/>
          <p:nvPr/>
        </p:nvSpPr>
        <p:spPr>
          <a:xfrm>
            <a:off x="581345" y="3214165"/>
            <a:ext cx="1071262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/>
              <a:t>Stoppable</a:t>
            </a:r>
            <a:endParaRPr lang="en-SG" sz="1050" dirty="0"/>
          </a:p>
        </p:txBody>
      </p:sp>
      <p:cxnSp>
        <p:nvCxnSpPr>
          <p:cNvPr id="91" name="Elbow Connector 90"/>
          <p:cNvCxnSpPr>
            <a:stCxn id="89" idx="0"/>
          </p:cNvCxnSpPr>
          <p:nvPr/>
        </p:nvCxnSpPr>
        <p:spPr>
          <a:xfrm rot="5400000" flipH="1" flipV="1">
            <a:off x="1024192" y="3114383"/>
            <a:ext cx="192567" cy="6999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olid"/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3" name="Isosceles Triangle 102"/>
          <p:cNvSpPr/>
          <p:nvPr/>
        </p:nvSpPr>
        <p:spPr>
          <a:xfrm rot="10800000" flipV="1">
            <a:off x="1296380" y="3561884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04" name="Elbow Connector 103"/>
          <p:cNvCxnSpPr>
            <a:stCxn id="103" idx="3"/>
            <a:endCxn id="12" idx="0"/>
          </p:cNvCxnSpPr>
          <p:nvPr/>
        </p:nvCxnSpPr>
        <p:spPr>
          <a:xfrm rot="16200000" flipH="1">
            <a:off x="1344934" y="3824104"/>
            <a:ext cx="176402" cy="3007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3" name="Elbow Connector 122"/>
          <p:cNvCxnSpPr>
            <a:stCxn id="12" idx="3"/>
          </p:cNvCxnSpPr>
          <p:nvPr/>
        </p:nvCxnSpPr>
        <p:spPr>
          <a:xfrm flipV="1">
            <a:off x="1725304" y="4087188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EB1C6FCB-4308-4137-9E99-0864906A5EF4}"/>
              </a:ext>
            </a:extLst>
          </p:cNvPr>
          <p:cNvSpPr/>
          <p:nvPr/>
        </p:nvSpPr>
        <p:spPr>
          <a:xfrm>
            <a:off x="8200050" y="302529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Status</a:t>
            </a:r>
            <a:endParaRPr lang="en-SG" sz="105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FD86085-ECFA-4F1D-8A0B-F61793DE7381}"/>
              </a:ext>
            </a:extLst>
          </p:cNvPr>
          <p:cNvSpPr txBox="1"/>
          <p:nvPr/>
        </p:nvSpPr>
        <p:spPr>
          <a:xfrm>
            <a:off x="7945556" y="2928939"/>
            <a:ext cx="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*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25AB4B6-2E13-4B4E-AE7E-F98A8BF1D462}"/>
              </a:ext>
            </a:extLst>
          </p:cNvPr>
          <p:cNvSpPr/>
          <p:nvPr/>
        </p:nvSpPr>
        <p:spPr>
          <a:xfrm>
            <a:off x="6634824" y="3719171"/>
            <a:ext cx="929296" cy="34676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Police Officer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8" name="Elbow Connector 72">
            <a:extLst>
              <a:ext uri="{FF2B5EF4-FFF2-40B4-BE49-F238E27FC236}">
                <a16:creationId xmlns:a16="http://schemas.microsoft.com/office/drawing/2014/main" id="{16A2E046-8DF3-4B0C-96A2-FDDE18F42E91}"/>
              </a:ext>
            </a:extLst>
          </p:cNvPr>
          <p:cNvCxnSpPr>
            <a:cxnSpLocks/>
            <a:stCxn id="74" idx="2"/>
            <a:endCxn id="19" idx="0"/>
          </p:cNvCxnSpPr>
          <p:nvPr/>
        </p:nvCxnSpPr>
        <p:spPr>
          <a:xfrm rot="16200000" flipH="1">
            <a:off x="6957537" y="4207866"/>
            <a:ext cx="286754" cy="288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0" name="Elbow Connector 50">
            <a:extLst>
              <a:ext uri="{FF2B5EF4-FFF2-40B4-BE49-F238E27FC236}">
                <a16:creationId xmlns:a16="http://schemas.microsoft.com/office/drawing/2014/main" id="{4F9137F4-4271-4989-B320-96363D919FB2}"/>
              </a:ext>
            </a:extLst>
          </p:cNvPr>
          <p:cNvCxnSpPr>
            <a:cxnSpLocks/>
          </p:cNvCxnSpPr>
          <p:nvPr/>
        </p:nvCxnSpPr>
        <p:spPr>
          <a:xfrm flipV="1">
            <a:off x="4648200" y="3307690"/>
            <a:ext cx="424477" cy="607579"/>
          </a:xfrm>
          <a:prstGeom prst="bentConnector3">
            <a:avLst>
              <a:gd name="adj1" fmla="val 5266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2A7039A0-835D-4B08-BDF5-523F0B1A0C09}"/>
              </a:ext>
            </a:extLst>
          </p:cNvPr>
          <p:cNvSpPr/>
          <p:nvPr/>
        </p:nvSpPr>
        <p:spPr>
          <a:xfrm>
            <a:off x="5105400" y="31584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Unique</a:t>
            </a:r>
            <a:br>
              <a:rPr lang="en-US" sz="1050" dirty="0"/>
            </a:br>
            <a:r>
              <a:rPr lang="en-US" sz="1050" dirty="0"/>
              <a:t>PO List</a:t>
            </a:r>
            <a:endParaRPr lang="en-SG" sz="1050" dirty="0"/>
          </a:p>
        </p:txBody>
      </p:sp>
      <p:sp>
        <p:nvSpPr>
          <p:cNvPr id="94" name="Flowchart: Decision 93">
            <a:extLst>
              <a:ext uri="{FF2B5EF4-FFF2-40B4-BE49-F238E27FC236}">
                <a16:creationId xmlns:a16="http://schemas.microsoft.com/office/drawing/2014/main" id="{B74FEDD0-2E47-4DCA-A619-CE60AB0A6028}"/>
              </a:ext>
            </a:extLst>
          </p:cNvPr>
          <p:cNvSpPr/>
          <p:nvPr/>
        </p:nvSpPr>
        <p:spPr>
          <a:xfrm>
            <a:off x="6024672" y="3245130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7" name="Elbow Connector 50">
            <a:extLst>
              <a:ext uri="{FF2B5EF4-FFF2-40B4-BE49-F238E27FC236}">
                <a16:creationId xmlns:a16="http://schemas.microsoft.com/office/drawing/2014/main" id="{A968DDFA-83A8-4905-982D-7B493FE350BC}"/>
              </a:ext>
            </a:extLst>
          </p:cNvPr>
          <p:cNvCxnSpPr>
            <a:cxnSpLocks/>
            <a:endCxn id="74" idx="1"/>
          </p:cNvCxnSpPr>
          <p:nvPr/>
        </p:nvCxnSpPr>
        <p:spPr>
          <a:xfrm rot="16200000" flipH="1">
            <a:off x="6160964" y="3418691"/>
            <a:ext cx="561296" cy="386423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97DF590-D5A6-4E3D-AC7E-F2CB3B52798A}"/>
              </a:ext>
            </a:extLst>
          </p:cNvPr>
          <p:cNvSpPr/>
          <p:nvPr/>
        </p:nvSpPr>
        <p:spPr>
          <a:xfrm>
            <a:off x="6629400" y="3006040"/>
            <a:ext cx="929296" cy="3467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Headquarters Personnel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2" name="Isosceles Triangle 111">
            <a:extLst>
              <a:ext uri="{FF2B5EF4-FFF2-40B4-BE49-F238E27FC236}">
                <a16:creationId xmlns:a16="http://schemas.microsoft.com/office/drawing/2014/main" id="{F965785F-F654-463C-9276-EF6EB9BF87AE}"/>
              </a:ext>
            </a:extLst>
          </p:cNvPr>
          <p:cNvSpPr/>
          <p:nvPr/>
        </p:nvSpPr>
        <p:spPr>
          <a:xfrm rot="10800000">
            <a:off x="6968496" y="3530155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3AE25A4-587A-4584-BD16-A911D24ACD4E}"/>
              </a:ext>
            </a:extLst>
          </p:cNvPr>
          <p:cNvSpPr txBox="1"/>
          <p:nvPr/>
        </p:nvSpPr>
        <p:spPr>
          <a:xfrm>
            <a:off x="7960690" y="3440668"/>
            <a:ext cx="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*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56AED43-61C0-4611-97F1-29E5E0FAD6A0}"/>
              </a:ext>
            </a:extLst>
          </p:cNvPr>
          <p:cNvSpPr/>
          <p:nvPr/>
        </p:nvSpPr>
        <p:spPr>
          <a:xfrm>
            <a:off x="485525" y="1060250"/>
            <a:ext cx="803413" cy="395870"/>
          </a:xfrm>
          <a:prstGeom prst="rect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Password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24" name="Elbow Connector 63">
            <a:extLst>
              <a:ext uri="{FF2B5EF4-FFF2-40B4-BE49-F238E27FC236}">
                <a16:creationId xmlns:a16="http://schemas.microsoft.com/office/drawing/2014/main" id="{538D549B-7655-4448-9D7C-6075B6DC9567}"/>
              </a:ext>
            </a:extLst>
          </p:cNvPr>
          <p:cNvCxnSpPr>
            <a:cxnSpLocks/>
            <a:endCxn id="116" idx="2"/>
          </p:cNvCxnSpPr>
          <p:nvPr/>
        </p:nvCxnSpPr>
        <p:spPr>
          <a:xfrm rot="16200000" flipV="1">
            <a:off x="447775" y="1895577"/>
            <a:ext cx="1210880" cy="331966"/>
          </a:xfrm>
          <a:prstGeom prst="bentConnector3">
            <a:avLst>
              <a:gd name="adj1" fmla="val 63379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76764DAB-6FDE-4FB4-9F87-CAC553A7459C}"/>
              </a:ext>
            </a:extLst>
          </p:cNvPr>
          <p:cNvSpPr/>
          <p:nvPr/>
        </p:nvSpPr>
        <p:spPr>
          <a:xfrm>
            <a:off x="1797214" y="2208798"/>
            <a:ext cx="859535" cy="395870"/>
          </a:xfrm>
          <a:prstGeom prst="rect">
            <a:avLst/>
          </a:prstGeom>
          <a:solidFill>
            <a:srgbClr val="00B0F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Check Distance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26" name="Elbow Connector 63">
            <a:extLst>
              <a:ext uri="{FF2B5EF4-FFF2-40B4-BE49-F238E27FC236}">
                <a16:creationId xmlns:a16="http://schemas.microsoft.com/office/drawing/2014/main" id="{CDF2CCBC-FE3F-48BB-98EC-88CA905597B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14453" y="3036140"/>
            <a:ext cx="896894" cy="681401"/>
          </a:xfrm>
          <a:prstGeom prst="bentConnector2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4" name="Elbow Connector 40">
            <a:extLst>
              <a:ext uri="{FF2B5EF4-FFF2-40B4-BE49-F238E27FC236}">
                <a16:creationId xmlns:a16="http://schemas.microsoft.com/office/drawing/2014/main" id="{4C8E131E-55D3-46D7-8169-D4EBE6D64937}"/>
              </a:ext>
            </a:extLst>
          </p:cNvPr>
          <p:cNvCxnSpPr>
            <a:cxnSpLocks/>
            <a:endCxn id="23" idx="1"/>
          </p:cNvCxnSpPr>
          <p:nvPr/>
        </p:nvCxnSpPr>
        <p:spPr>
          <a:xfrm rot="16200000" flipH="1">
            <a:off x="1614772" y="3838415"/>
            <a:ext cx="1141903" cy="448967"/>
          </a:xfrm>
          <a:prstGeom prst="bentConnector2">
            <a:avLst/>
          </a:prstGeom>
          <a:ln w="1905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6B3EAF-AC80-4AA4-A268-2E53A03D3269}"/>
              </a:ext>
            </a:extLst>
          </p:cNvPr>
          <p:cNvSpPr/>
          <p:nvPr/>
        </p:nvSpPr>
        <p:spPr>
          <a:xfrm>
            <a:off x="1619032" y="4912420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Password 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2539E5F-2913-4920-9B82-C426F0CB58AD}"/>
              </a:ext>
            </a:extLst>
          </p:cNvPr>
          <p:cNvSpPr/>
          <p:nvPr/>
        </p:nvSpPr>
        <p:spPr>
          <a:xfrm>
            <a:off x="2979453" y="4916258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Inbox Messages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9" name="Elbow Connector 40">
            <a:extLst>
              <a:ext uri="{FF2B5EF4-FFF2-40B4-BE49-F238E27FC236}">
                <a16:creationId xmlns:a16="http://schemas.microsoft.com/office/drawing/2014/main" id="{CCA98FBA-B1F2-4A2C-BC56-A455A4D1E03A}"/>
              </a:ext>
            </a:extLst>
          </p:cNvPr>
          <p:cNvCxnSpPr>
            <a:cxnSpLocks/>
            <a:stCxn id="66" idx="3"/>
            <a:endCxn id="138" idx="0"/>
          </p:cNvCxnSpPr>
          <p:nvPr/>
        </p:nvCxnSpPr>
        <p:spPr>
          <a:xfrm>
            <a:off x="3200400" y="3922190"/>
            <a:ext cx="174150" cy="994068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1" name="Elbow Connector 63">
            <a:extLst>
              <a:ext uri="{FF2B5EF4-FFF2-40B4-BE49-F238E27FC236}">
                <a16:creationId xmlns:a16="http://schemas.microsoft.com/office/drawing/2014/main" id="{9C7F430F-C17D-49F7-BCE4-973D8442FBED}"/>
              </a:ext>
            </a:extLst>
          </p:cNvPr>
          <p:cNvCxnSpPr>
            <a:cxnSpLocks/>
            <a:stCxn id="116" idx="1"/>
            <a:endCxn id="137" idx="1"/>
          </p:cNvCxnSpPr>
          <p:nvPr/>
        </p:nvCxnSpPr>
        <p:spPr>
          <a:xfrm rot="10800000" flipH="1" flipV="1">
            <a:off x="485524" y="1258184"/>
            <a:ext cx="1133507" cy="3827615"/>
          </a:xfrm>
          <a:prstGeom prst="bentConnector3">
            <a:avLst>
              <a:gd name="adj1" fmla="val -31601"/>
            </a:avLst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6" name="Elbow Connector 63">
            <a:extLst>
              <a:ext uri="{FF2B5EF4-FFF2-40B4-BE49-F238E27FC236}">
                <a16:creationId xmlns:a16="http://schemas.microsoft.com/office/drawing/2014/main" id="{55FB5088-BA54-492D-BB1F-B8809010F38B}"/>
              </a:ext>
            </a:extLst>
          </p:cNvPr>
          <p:cNvCxnSpPr>
            <a:cxnSpLocks/>
            <a:endCxn id="161" idx="0"/>
          </p:cNvCxnSpPr>
          <p:nvPr/>
        </p:nvCxnSpPr>
        <p:spPr>
          <a:xfrm rot="5400000" flipH="1" flipV="1">
            <a:off x="1318343" y="1780688"/>
            <a:ext cx="1303641" cy="489717"/>
          </a:xfrm>
          <a:prstGeom prst="bentConnector3">
            <a:avLst>
              <a:gd name="adj1" fmla="val 117536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941AAFB-54C0-439C-AAE9-8F529EF29FE0}"/>
              </a:ext>
            </a:extLst>
          </p:cNvPr>
          <p:cNvSpPr/>
          <p:nvPr/>
        </p:nvSpPr>
        <p:spPr>
          <a:xfrm>
            <a:off x="1799268" y="3081186"/>
            <a:ext cx="859535" cy="395870"/>
          </a:xfrm>
          <a:prstGeom prst="rect">
            <a:avLst/>
          </a:prstGeom>
          <a:solidFill>
            <a:srgbClr val="00B0F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Dictionary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59212921-A71B-4FDF-8711-34FAA2A534F1}"/>
              </a:ext>
            </a:extLst>
          </p:cNvPr>
          <p:cNvCxnSpPr>
            <a:cxnSpLocks/>
            <a:stCxn id="125" idx="2"/>
            <a:endCxn id="147" idx="0"/>
          </p:cNvCxnSpPr>
          <p:nvPr/>
        </p:nvCxnSpPr>
        <p:spPr>
          <a:xfrm>
            <a:off x="2226982" y="2604668"/>
            <a:ext cx="2054" cy="476518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F262929D-0F5B-408F-BD25-66D752AC53B1}"/>
              </a:ext>
            </a:extLst>
          </p:cNvPr>
          <p:cNvSpPr/>
          <p:nvPr/>
        </p:nvSpPr>
        <p:spPr>
          <a:xfrm>
            <a:off x="1785254" y="1373725"/>
            <a:ext cx="859535" cy="395870"/>
          </a:xfrm>
          <a:prstGeom prst="rect">
            <a:avLst/>
          </a:prstGeom>
          <a:solidFill>
            <a:srgbClr val="00B0F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Autocorrect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D46716A6-E0F0-4C2B-8832-F1AD9412BD03}"/>
              </a:ext>
            </a:extLst>
          </p:cNvPr>
          <p:cNvCxnSpPr>
            <a:cxnSpLocks/>
          </p:cNvCxnSpPr>
          <p:nvPr/>
        </p:nvCxnSpPr>
        <p:spPr>
          <a:xfrm>
            <a:off x="2207746" y="1733282"/>
            <a:ext cx="2054" cy="476518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6" name="Elbow Connector 40">
            <a:extLst>
              <a:ext uri="{FF2B5EF4-FFF2-40B4-BE49-F238E27FC236}">
                <a16:creationId xmlns:a16="http://schemas.microsoft.com/office/drawing/2014/main" id="{4B6002E8-2BBF-43A2-9F84-FA270CC59D5B}"/>
              </a:ext>
            </a:extLst>
          </p:cNvPr>
          <p:cNvCxnSpPr>
            <a:cxnSpLocks/>
            <a:stCxn id="161" idx="3"/>
            <a:endCxn id="66" idx="0"/>
          </p:cNvCxnSpPr>
          <p:nvPr/>
        </p:nvCxnSpPr>
        <p:spPr>
          <a:xfrm>
            <a:off x="2644789" y="1571660"/>
            <a:ext cx="160515" cy="2129224"/>
          </a:xfrm>
          <a:prstGeom prst="bentConnector2">
            <a:avLst/>
          </a:prstGeom>
          <a:ln w="1905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933999DB-6FC9-474F-AE64-603C0725812B}"/>
              </a:ext>
            </a:extLst>
          </p:cNvPr>
          <p:cNvSpPr/>
          <p:nvPr/>
        </p:nvSpPr>
        <p:spPr>
          <a:xfrm>
            <a:off x="4589077" y="2208511"/>
            <a:ext cx="634723" cy="3467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Inbox</a:t>
            </a:r>
            <a:endParaRPr lang="en-SG" sz="1050" dirty="0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A76A99B9-7426-4334-A679-6C00851B243C}"/>
              </a:ext>
            </a:extLst>
          </p:cNvPr>
          <p:cNvSpPr/>
          <p:nvPr/>
        </p:nvSpPr>
        <p:spPr>
          <a:xfrm>
            <a:off x="3445946" y="5340161"/>
            <a:ext cx="881210" cy="3467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Notification Reader</a:t>
            </a:r>
            <a:endParaRPr lang="en-SG" sz="1050" dirty="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919DB4B5-E78F-4067-A00F-D22CEA443BDC}"/>
              </a:ext>
            </a:extLst>
          </p:cNvPr>
          <p:cNvSpPr/>
          <p:nvPr/>
        </p:nvSpPr>
        <p:spPr>
          <a:xfrm>
            <a:off x="4461001" y="5297318"/>
            <a:ext cx="984677" cy="3467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Notification Writer</a:t>
            </a:r>
            <a:endParaRPr lang="en-SG" sz="1050" dirty="0"/>
          </a:p>
        </p:txBody>
      </p:sp>
    </p:spTree>
    <p:extLst>
      <p:ext uri="{BB962C8B-B14F-4D97-AF65-F5344CB8AC3E}">
        <p14:creationId xmlns:p14="http://schemas.microsoft.com/office/powerpoint/2010/main" val="337686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5" name="Elbow Connector 40">
            <a:extLst>
              <a:ext uri="{FF2B5EF4-FFF2-40B4-BE49-F238E27FC236}">
                <a16:creationId xmlns:a16="http://schemas.microsoft.com/office/drawing/2014/main" id="{1FCEA98F-FD9B-426A-B726-9B42E231FD16}"/>
              </a:ext>
            </a:extLst>
          </p:cNvPr>
          <p:cNvCxnSpPr>
            <a:cxnSpLocks/>
            <a:endCxn id="772" idx="2"/>
          </p:cNvCxnSpPr>
          <p:nvPr/>
        </p:nvCxnSpPr>
        <p:spPr>
          <a:xfrm flipV="1">
            <a:off x="3001630" y="2998480"/>
            <a:ext cx="293554" cy="125720"/>
          </a:xfrm>
          <a:prstGeom prst="bentConnector2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1" name="Elbow Connector 40">
            <a:extLst>
              <a:ext uri="{FF2B5EF4-FFF2-40B4-BE49-F238E27FC236}">
                <a16:creationId xmlns:a16="http://schemas.microsoft.com/office/drawing/2014/main" id="{7DC4F02B-F79E-40EC-831D-0B4A527BF370}"/>
              </a:ext>
            </a:extLst>
          </p:cNvPr>
          <p:cNvCxnSpPr>
            <a:cxnSpLocks/>
            <a:endCxn id="779" idx="2"/>
          </p:cNvCxnSpPr>
          <p:nvPr/>
        </p:nvCxnSpPr>
        <p:spPr>
          <a:xfrm rot="10800000" flipV="1">
            <a:off x="3931661" y="3286637"/>
            <a:ext cx="673034" cy="134688"/>
          </a:xfrm>
          <a:prstGeom prst="bentConnector4">
            <a:avLst>
              <a:gd name="adj1" fmla="val 47884"/>
              <a:gd name="adj2" fmla="val 217866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4" name="Elbow Connector 40">
            <a:extLst>
              <a:ext uri="{FF2B5EF4-FFF2-40B4-BE49-F238E27FC236}">
                <a16:creationId xmlns:a16="http://schemas.microsoft.com/office/drawing/2014/main" id="{FA3A7B40-6B97-4E58-90A8-3716C14C64D2}"/>
              </a:ext>
            </a:extLst>
          </p:cNvPr>
          <p:cNvCxnSpPr>
            <a:cxnSpLocks/>
            <a:endCxn id="779" idx="2"/>
          </p:cNvCxnSpPr>
          <p:nvPr/>
        </p:nvCxnSpPr>
        <p:spPr>
          <a:xfrm rot="10800000">
            <a:off x="3931661" y="3421325"/>
            <a:ext cx="673034" cy="161554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3" name="Elbow Connector 63">
            <a:extLst>
              <a:ext uri="{FF2B5EF4-FFF2-40B4-BE49-F238E27FC236}">
                <a16:creationId xmlns:a16="http://schemas.microsoft.com/office/drawing/2014/main" id="{CEBEE258-253A-4076-899F-8041E1C4C63D}"/>
              </a:ext>
            </a:extLst>
          </p:cNvPr>
          <p:cNvCxnSpPr/>
          <p:nvPr/>
        </p:nvCxnSpPr>
        <p:spPr>
          <a:xfrm rot="5400000" flipH="1" flipV="1">
            <a:off x="1483237" y="2630634"/>
            <a:ext cx="6763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7" name="Elbow Connector 66"/>
          <p:cNvCxnSpPr>
            <a:cxnSpLocks/>
            <a:stCxn id="14" idx="3"/>
          </p:cNvCxnSpPr>
          <p:nvPr/>
        </p:nvCxnSpPr>
        <p:spPr>
          <a:xfrm>
            <a:off x="3602504" y="2165896"/>
            <a:ext cx="211370" cy="9488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4" name="Elbow Connector 135">
            <a:extLst>
              <a:ext uri="{FF2B5EF4-FFF2-40B4-BE49-F238E27FC236}">
                <a16:creationId xmlns:a16="http://schemas.microsoft.com/office/drawing/2014/main" id="{93C7F346-F928-49EC-9F0E-652A5CF8E8FF}"/>
              </a:ext>
            </a:extLst>
          </p:cNvPr>
          <p:cNvCxnSpPr>
            <a:cxnSpLocks/>
            <a:stCxn id="105" idx="2"/>
            <a:endCxn id="112" idx="3"/>
          </p:cNvCxnSpPr>
          <p:nvPr/>
        </p:nvCxnSpPr>
        <p:spPr>
          <a:xfrm rot="5400000">
            <a:off x="7633248" y="1683896"/>
            <a:ext cx="81899" cy="3228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" name="Rectangle 8"/>
          <p:cNvSpPr/>
          <p:nvPr/>
        </p:nvSpPr>
        <p:spPr>
          <a:xfrm>
            <a:off x="1097791" y="1582873"/>
            <a:ext cx="322645" cy="26007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 err="1">
                <a:solidFill>
                  <a:schemeClr val="bg1"/>
                </a:solidFill>
              </a:rPr>
              <a:t>Gui</a:t>
            </a:r>
            <a:endParaRPr lang="en-SG" sz="788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06043" y="1580420"/>
            <a:ext cx="435998" cy="26007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bg1"/>
                </a:solidFill>
              </a:rPr>
              <a:t>Main</a:t>
            </a:r>
            <a:endParaRPr lang="en-SG" sz="788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00600" y="1394628"/>
            <a:ext cx="761711" cy="260070"/>
          </a:xfrm>
          <a:prstGeom prst="rect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 err="1">
                <a:solidFill>
                  <a:schemeClr val="bg1"/>
                </a:solidFill>
              </a:rPr>
              <a:t>AddressBook</a:t>
            </a:r>
            <a:endParaRPr lang="en-SG" sz="788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26462" y="2035861"/>
            <a:ext cx="476042" cy="260070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/>
              <a:t>Parser</a:t>
            </a:r>
            <a:endParaRPr lang="en-SG" sz="788" dirty="0"/>
          </a:p>
        </p:txBody>
      </p:sp>
      <p:sp>
        <p:nvSpPr>
          <p:cNvPr id="16" name="Rectangle 15"/>
          <p:cNvSpPr/>
          <p:nvPr/>
        </p:nvSpPr>
        <p:spPr>
          <a:xfrm>
            <a:off x="6007946" y="2807616"/>
            <a:ext cx="854117" cy="26007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/>
              <a:t>Unique</a:t>
            </a:r>
            <a:br>
              <a:rPr lang="en-US" sz="788" dirty="0"/>
            </a:br>
            <a:r>
              <a:rPr lang="en-US" sz="788" dirty="0" err="1"/>
              <a:t>PersonList</a:t>
            </a:r>
            <a:endParaRPr lang="en-SG" sz="788" dirty="0"/>
          </a:p>
        </p:txBody>
      </p:sp>
      <p:sp>
        <p:nvSpPr>
          <p:cNvPr id="19" name="Rectangle 18"/>
          <p:cNvSpPr/>
          <p:nvPr/>
        </p:nvSpPr>
        <p:spPr>
          <a:xfrm>
            <a:off x="7316076" y="2354309"/>
            <a:ext cx="696972" cy="26007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bg1"/>
                </a:solidFill>
              </a:rPr>
              <a:t>Person</a:t>
            </a:r>
            <a:endParaRPr lang="en-SG" sz="788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190168" y="3604423"/>
            <a:ext cx="696972" cy="26007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/>
              <a:t>Name</a:t>
            </a:r>
            <a:endParaRPr lang="en-SG" sz="788" dirty="0"/>
          </a:p>
        </p:txBody>
      </p:sp>
      <p:sp>
        <p:nvSpPr>
          <p:cNvPr id="21" name="Rectangle 20"/>
          <p:cNvSpPr/>
          <p:nvPr/>
        </p:nvSpPr>
        <p:spPr>
          <a:xfrm>
            <a:off x="7190168" y="3949065"/>
            <a:ext cx="696972" cy="26007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/>
              <a:t>NRIC</a:t>
            </a:r>
            <a:endParaRPr lang="en-SG" sz="788" dirty="0"/>
          </a:p>
        </p:txBody>
      </p:sp>
      <p:sp>
        <p:nvSpPr>
          <p:cNvPr id="22" name="Rectangle 21"/>
          <p:cNvSpPr/>
          <p:nvPr/>
        </p:nvSpPr>
        <p:spPr>
          <a:xfrm>
            <a:off x="7190168" y="4291965"/>
            <a:ext cx="696972" cy="26007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/>
              <a:t>Address</a:t>
            </a:r>
            <a:endParaRPr lang="en-SG" sz="788" dirty="0"/>
          </a:p>
        </p:txBody>
      </p:sp>
      <p:sp>
        <p:nvSpPr>
          <p:cNvPr id="23" name="Rectangle 22"/>
          <p:cNvSpPr/>
          <p:nvPr/>
        </p:nvSpPr>
        <p:spPr>
          <a:xfrm>
            <a:off x="2115504" y="4201784"/>
            <a:ext cx="638001" cy="26007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 err="1">
                <a:solidFill>
                  <a:schemeClr val="bg1"/>
                </a:solidFill>
              </a:rPr>
              <a:t>StorageFile</a:t>
            </a:r>
            <a:endParaRPr lang="en-SG" sz="788" dirty="0">
              <a:solidFill>
                <a:schemeClr val="bg1"/>
              </a:solidFill>
            </a:endParaRPr>
          </a:p>
        </p:txBody>
      </p:sp>
      <p:cxnSp>
        <p:nvCxnSpPr>
          <p:cNvPr id="35" name="Elbow Connector 34"/>
          <p:cNvCxnSpPr>
            <a:cxnSpLocks/>
          </p:cNvCxnSpPr>
          <p:nvPr/>
        </p:nvCxnSpPr>
        <p:spPr>
          <a:xfrm rot="10800000" flipV="1">
            <a:off x="1398527" y="1643367"/>
            <a:ext cx="207517" cy="2453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8" name="Elbow Connector 37"/>
          <p:cNvCxnSpPr>
            <a:cxnSpLocks/>
            <a:endCxn id="14" idx="1"/>
          </p:cNvCxnSpPr>
          <p:nvPr/>
        </p:nvCxnSpPr>
        <p:spPr>
          <a:xfrm>
            <a:off x="2902489" y="2165144"/>
            <a:ext cx="223973" cy="752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cxnSpLocks/>
            <a:stCxn id="106" idx="3"/>
            <a:endCxn id="16" idx="1"/>
          </p:cNvCxnSpPr>
          <p:nvPr/>
        </p:nvCxnSpPr>
        <p:spPr>
          <a:xfrm>
            <a:off x="5755613" y="1523784"/>
            <a:ext cx="252333" cy="1413867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2" name="Elbow Connector 61"/>
          <p:cNvCxnSpPr>
            <a:cxnSpLocks/>
            <a:stCxn id="90" idx="3"/>
            <a:endCxn id="92" idx="3"/>
          </p:cNvCxnSpPr>
          <p:nvPr/>
        </p:nvCxnSpPr>
        <p:spPr>
          <a:xfrm rot="5400000">
            <a:off x="7670932" y="3026668"/>
            <a:ext cx="551371" cy="11895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71" name="Elbow Connector 70"/>
          <p:cNvCxnSpPr>
            <a:cxnSpLocks/>
            <a:stCxn id="90" idx="3"/>
            <a:endCxn id="77" idx="3"/>
          </p:cNvCxnSpPr>
          <p:nvPr/>
        </p:nvCxnSpPr>
        <p:spPr>
          <a:xfrm rot="5400000">
            <a:off x="7863735" y="2833865"/>
            <a:ext cx="165764" cy="11895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0" name="Flowchart: Decision 89"/>
          <p:cNvSpPr/>
          <p:nvPr/>
        </p:nvSpPr>
        <p:spPr>
          <a:xfrm rot="5400000">
            <a:off x="7917575" y="2656924"/>
            <a:ext cx="177036" cy="130035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88"/>
          </a:p>
        </p:txBody>
      </p:sp>
      <p:sp>
        <p:nvSpPr>
          <p:cNvPr id="100" name="Flowchart: Decision 99"/>
          <p:cNvSpPr/>
          <p:nvPr/>
        </p:nvSpPr>
        <p:spPr>
          <a:xfrm>
            <a:off x="6867038" y="2874501"/>
            <a:ext cx="177036" cy="130035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88"/>
          </a:p>
        </p:txBody>
      </p:sp>
      <p:sp>
        <p:nvSpPr>
          <p:cNvPr id="106" name="Flowchart: Decision 105"/>
          <p:cNvSpPr/>
          <p:nvPr/>
        </p:nvSpPr>
        <p:spPr>
          <a:xfrm>
            <a:off x="5578577" y="1458767"/>
            <a:ext cx="177036" cy="130035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88"/>
          </a:p>
        </p:txBody>
      </p:sp>
      <p:sp>
        <p:nvSpPr>
          <p:cNvPr id="129" name="Rectangle 128"/>
          <p:cNvSpPr/>
          <p:nvPr/>
        </p:nvSpPr>
        <p:spPr>
          <a:xfrm>
            <a:off x="6386642" y="4650130"/>
            <a:ext cx="1056449" cy="26007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/>
              <a:t>&lt;&lt;interface&gt;&gt;</a:t>
            </a:r>
          </a:p>
          <a:p>
            <a:pPr algn="ctr"/>
            <a:r>
              <a:rPr lang="en-US" sz="788" dirty="0" err="1"/>
              <a:t>ReadOnlyPerson</a:t>
            </a:r>
            <a:endParaRPr lang="en-SG" sz="788" dirty="0"/>
          </a:p>
        </p:txBody>
      </p:sp>
      <p:cxnSp>
        <p:nvCxnSpPr>
          <p:cNvPr id="132" name="Elbow Connector 131"/>
          <p:cNvCxnSpPr>
            <a:cxnSpLocks/>
            <a:endCxn id="129" idx="2"/>
          </p:cNvCxnSpPr>
          <p:nvPr/>
        </p:nvCxnSpPr>
        <p:spPr>
          <a:xfrm>
            <a:off x="1842391" y="3049355"/>
            <a:ext cx="5072476" cy="1860845"/>
          </a:xfrm>
          <a:prstGeom prst="bentConnector4">
            <a:avLst>
              <a:gd name="adj1" fmla="val -15709"/>
              <a:gd name="adj2" fmla="val 10848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Isosceles Triangle 134"/>
          <p:cNvSpPr/>
          <p:nvPr/>
        </p:nvSpPr>
        <p:spPr>
          <a:xfrm rot="16200000">
            <a:off x="7405040" y="4714344"/>
            <a:ext cx="202878" cy="131642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788"/>
          </a:p>
        </p:txBody>
      </p:sp>
      <p:cxnSp>
        <p:nvCxnSpPr>
          <p:cNvPr id="136" name="Elbow Connector 135"/>
          <p:cNvCxnSpPr>
            <a:cxnSpLocks/>
            <a:stCxn id="19" idx="3"/>
            <a:endCxn id="135" idx="3"/>
          </p:cNvCxnSpPr>
          <p:nvPr/>
        </p:nvCxnSpPr>
        <p:spPr>
          <a:xfrm flipH="1">
            <a:off x="7572300" y="2484344"/>
            <a:ext cx="440748" cy="2295821"/>
          </a:xfrm>
          <a:prstGeom prst="bentConnector3">
            <a:avLst>
              <a:gd name="adj1" fmla="val -51866"/>
            </a:avLst>
          </a:prstGeom>
          <a:ln w="19050">
            <a:solidFill>
              <a:srgbClr val="7030A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6" name="Rectangle 45"/>
          <p:cNvSpPr/>
          <p:nvPr/>
        </p:nvSpPr>
        <p:spPr>
          <a:xfrm>
            <a:off x="3811770" y="1874391"/>
            <a:ext cx="1208900" cy="33348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bg1"/>
                </a:solidFill>
              </a:rPr>
              <a:t>{abstract}</a:t>
            </a:r>
            <a:br>
              <a:rPr lang="en-US" sz="788" dirty="0">
                <a:solidFill>
                  <a:schemeClr val="bg1"/>
                </a:solidFill>
              </a:rPr>
            </a:br>
            <a:r>
              <a:rPr lang="en-US" sz="788" dirty="0">
                <a:solidFill>
                  <a:schemeClr val="bg1"/>
                </a:solidFill>
              </a:rPr>
              <a:t>Command</a:t>
            </a:r>
            <a:endParaRPr lang="en-SG" sz="788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 flipH="1">
            <a:off x="4477347" y="2263676"/>
            <a:ext cx="1053082" cy="26007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 err="1"/>
              <a:t>AddCommand</a:t>
            </a:r>
            <a:endParaRPr lang="en-SG" sz="788" dirty="0"/>
          </a:p>
        </p:txBody>
      </p:sp>
      <p:sp>
        <p:nvSpPr>
          <p:cNvPr id="52" name="Rectangle 51"/>
          <p:cNvSpPr/>
          <p:nvPr/>
        </p:nvSpPr>
        <p:spPr>
          <a:xfrm flipH="1">
            <a:off x="4477347" y="2559916"/>
            <a:ext cx="1053082" cy="26007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 err="1"/>
              <a:t>CrearCommand</a:t>
            </a:r>
            <a:endParaRPr lang="en-SG" sz="788" dirty="0"/>
          </a:p>
        </p:txBody>
      </p:sp>
      <p:sp>
        <p:nvSpPr>
          <p:cNvPr id="53" name="Rectangle 52"/>
          <p:cNvSpPr/>
          <p:nvPr/>
        </p:nvSpPr>
        <p:spPr>
          <a:xfrm flipH="1">
            <a:off x="4477347" y="2856156"/>
            <a:ext cx="1053082" cy="26007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 err="1"/>
              <a:t>IncorrectCommand</a:t>
            </a:r>
            <a:endParaRPr lang="en-SG" sz="788" dirty="0"/>
          </a:p>
        </p:txBody>
      </p:sp>
      <p:sp>
        <p:nvSpPr>
          <p:cNvPr id="54" name="Isosceles Triangle 53"/>
          <p:cNvSpPr/>
          <p:nvPr/>
        </p:nvSpPr>
        <p:spPr>
          <a:xfrm rot="16200000">
            <a:off x="5001407" y="1979909"/>
            <a:ext cx="202878" cy="131642"/>
          </a:xfrm>
          <a:prstGeom prst="triangle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788"/>
          </a:p>
        </p:txBody>
      </p:sp>
      <p:sp>
        <p:nvSpPr>
          <p:cNvPr id="59" name="Rectangle 58"/>
          <p:cNvSpPr/>
          <p:nvPr/>
        </p:nvSpPr>
        <p:spPr>
          <a:xfrm flipH="1">
            <a:off x="4478654" y="4664834"/>
            <a:ext cx="1053082" cy="26007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/>
              <a:t>…Command</a:t>
            </a:r>
            <a:endParaRPr lang="en-SG" sz="788" dirty="0"/>
          </a:p>
        </p:txBody>
      </p:sp>
      <p:cxnSp>
        <p:nvCxnSpPr>
          <p:cNvPr id="60" name="Elbow Connector 59"/>
          <p:cNvCxnSpPr>
            <a:cxnSpLocks/>
            <a:stCxn id="54" idx="3"/>
            <a:endCxn id="59" idx="1"/>
          </p:cNvCxnSpPr>
          <p:nvPr/>
        </p:nvCxnSpPr>
        <p:spPr>
          <a:xfrm>
            <a:off x="5168668" y="2045730"/>
            <a:ext cx="363068" cy="2749139"/>
          </a:xfrm>
          <a:prstGeom prst="bentConnector3">
            <a:avLst>
              <a:gd name="adj1" fmla="val 127984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70" name="Elbow Connector 69"/>
          <p:cNvCxnSpPr>
            <a:cxnSpLocks/>
          </p:cNvCxnSpPr>
          <p:nvPr/>
        </p:nvCxnSpPr>
        <p:spPr>
          <a:xfrm>
            <a:off x="2912274" y="2001331"/>
            <a:ext cx="899512" cy="9525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Elbow Connector 72"/>
          <p:cNvCxnSpPr>
            <a:cxnSpLocks/>
            <a:endCxn id="13" idx="1"/>
          </p:cNvCxnSpPr>
          <p:nvPr/>
        </p:nvCxnSpPr>
        <p:spPr>
          <a:xfrm rot="5400000" flipH="1" flipV="1">
            <a:off x="4495745" y="1566885"/>
            <a:ext cx="347077" cy="262634"/>
          </a:xfrm>
          <a:prstGeom prst="bentConnector2">
            <a:avLst/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1" name="Rectangle 80"/>
          <p:cNvSpPr/>
          <p:nvPr/>
        </p:nvSpPr>
        <p:spPr>
          <a:xfrm flipH="1">
            <a:off x="2801049" y="1397280"/>
            <a:ext cx="1053082" cy="26007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 err="1"/>
              <a:t>CommandResult</a:t>
            </a:r>
            <a:endParaRPr lang="en-SG" sz="788" dirty="0"/>
          </a:p>
        </p:txBody>
      </p:sp>
      <p:cxnSp>
        <p:nvCxnSpPr>
          <p:cNvPr id="82" name="Elbow Connector 81"/>
          <p:cNvCxnSpPr>
            <a:stCxn id="46" idx="0"/>
            <a:endCxn id="81" idx="1"/>
          </p:cNvCxnSpPr>
          <p:nvPr/>
        </p:nvCxnSpPr>
        <p:spPr>
          <a:xfrm rot="16200000" flipV="1">
            <a:off x="3961637" y="1419809"/>
            <a:ext cx="347076" cy="562090"/>
          </a:xfrm>
          <a:prstGeom prst="bentConnector2">
            <a:avLst/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4" name="Elbow Connector 83"/>
          <p:cNvCxnSpPr>
            <a:endCxn id="81" idx="3"/>
          </p:cNvCxnSpPr>
          <p:nvPr/>
        </p:nvCxnSpPr>
        <p:spPr>
          <a:xfrm flipV="1">
            <a:off x="1051560" y="1527315"/>
            <a:ext cx="1749488" cy="1322534"/>
          </a:xfrm>
          <a:prstGeom prst="bentConnector3">
            <a:avLst>
              <a:gd name="adj1" fmla="val 109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Rectangle 91"/>
          <p:cNvSpPr/>
          <p:nvPr/>
        </p:nvSpPr>
        <p:spPr>
          <a:xfrm>
            <a:off x="7190168" y="3231795"/>
            <a:ext cx="696972" cy="26007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/>
              <a:t>Past Offences</a:t>
            </a:r>
            <a:endParaRPr lang="en-SG" sz="788" dirty="0"/>
          </a:p>
        </p:txBody>
      </p:sp>
      <p:sp>
        <p:nvSpPr>
          <p:cNvPr id="99" name="Rectangle 98"/>
          <p:cNvSpPr/>
          <p:nvPr/>
        </p:nvSpPr>
        <p:spPr>
          <a:xfrm>
            <a:off x="6001278" y="1874391"/>
            <a:ext cx="854117" cy="26007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/>
              <a:t>…Exception</a:t>
            </a:r>
            <a:endParaRPr lang="en-SG" sz="788" dirty="0"/>
          </a:p>
        </p:txBody>
      </p:sp>
      <p:sp>
        <p:nvSpPr>
          <p:cNvPr id="101" name="Rectangle 100"/>
          <p:cNvSpPr/>
          <p:nvPr/>
        </p:nvSpPr>
        <p:spPr>
          <a:xfrm>
            <a:off x="2082800" y="3797490"/>
            <a:ext cx="696972" cy="260070"/>
          </a:xfrm>
          <a:prstGeom prst="rect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/>
              <a:t>Adapted…</a:t>
            </a:r>
            <a:endParaRPr lang="en-SG" sz="788" dirty="0"/>
          </a:p>
        </p:txBody>
      </p:sp>
      <p:cxnSp>
        <p:nvCxnSpPr>
          <p:cNvPr id="102" name="Elbow Connector 101"/>
          <p:cNvCxnSpPr>
            <a:cxnSpLocks/>
            <a:stCxn id="23" idx="0"/>
            <a:endCxn id="101" idx="2"/>
          </p:cNvCxnSpPr>
          <p:nvPr/>
        </p:nvCxnSpPr>
        <p:spPr>
          <a:xfrm rot="16200000" flipV="1">
            <a:off x="2360784" y="4128062"/>
            <a:ext cx="144224" cy="3219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Rectangle 62"/>
          <p:cNvSpPr/>
          <p:nvPr/>
        </p:nvSpPr>
        <p:spPr>
          <a:xfrm>
            <a:off x="994410" y="2849849"/>
            <a:ext cx="1309640" cy="26007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 err="1">
                <a:solidFill>
                  <a:schemeClr val="bg1"/>
                </a:solidFill>
              </a:rPr>
              <a:t>MainWindow</a:t>
            </a:r>
            <a:endParaRPr lang="en-SG" sz="788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272874" y="1939319"/>
            <a:ext cx="592644" cy="33195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bg1"/>
                </a:solidFill>
              </a:rPr>
              <a:t>Logic</a:t>
            </a:r>
            <a:endParaRPr lang="en-SG" sz="788" dirty="0">
              <a:solidFill>
                <a:schemeClr val="bg1"/>
              </a:solidFill>
            </a:endParaRPr>
          </a:p>
        </p:txBody>
      </p:sp>
      <p:cxnSp>
        <p:nvCxnSpPr>
          <p:cNvPr id="76" name="Straight Arrow Connector 75"/>
          <p:cNvCxnSpPr>
            <a:cxnSpLocks/>
          </p:cNvCxnSpPr>
          <p:nvPr/>
        </p:nvCxnSpPr>
        <p:spPr>
          <a:xfrm>
            <a:off x="2569197" y="2259848"/>
            <a:ext cx="1550" cy="122433"/>
          </a:xfrm>
          <a:prstGeom prst="straightConnector1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4"/>
          <p:cNvSpPr/>
          <p:nvPr/>
        </p:nvSpPr>
        <p:spPr>
          <a:xfrm>
            <a:off x="1166887" y="2415636"/>
            <a:ext cx="603390" cy="26007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/>
              <a:t>Formatter</a:t>
            </a:r>
            <a:endParaRPr lang="en-SG" sz="788" dirty="0"/>
          </a:p>
        </p:txBody>
      </p:sp>
      <p:cxnSp>
        <p:nvCxnSpPr>
          <p:cNvPr id="86" name="Elbow Connector 85"/>
          <p:cNvCxnSpPr>
            <a:cxnSpLocks/>
            <a:endCxn id="85" idx="2"/>
          </p:cNvCxnSpPr>
          <p:nvPr/>
        </p:nvCxnSpPr>
        <p:spPr>
          <a:xfrm rot="16200000" flipV="1">
            <a:off x="1354759" y="2789529"/>
            <a:ext cx="252226" cy="24580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9" name="Rectangle 88"/>
          <p:cNvSpPr/>
          <p:nvPr/>
        </p:nvSpPr>
        <p:spPr>
          <a:xfrm>
            <a:off x="1238594" y="2032486"/>
            <a:ext cx="803447" cy="26007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/>
              <a:t>&lt;&lt;interface&gt;&gt;</a:t>
            </a:r>
          </a:p>
          <a:p>
            <a:pPr algn="ctr"/>
            <a:r>
              <a:rPr lang="en-US" sz="788" dirty="0"/>
              <a:t>Stoppable</a:t>
            </a:r>
            <a:endParaRPr lang="en-SG" sz="788" dirty="0"/>
          </a:p>
        </p:txBody>
      </p:sp>
      <p:sp>
        <p:nvSpPr>
          <p:cNvPr id="103" name="Isosceles Triangle 102"/>
          <p:cNvSpPr/>
          <p:nvPr/>
        </p:nvSpPr>
        <p:spPr>
          <a:xfrm flipV="1">
            <a:off x="1411043" y="1896868"/>
            <a:ext cx="202878" cy="131642"/>
          </a:xfrm>
          <a:prstGeom prst="triangle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788"/>
          </a:p>
        </p:txBody>
      </p:sp>
      <p:cxnSp>
        <p:nvCxnSpPr>
          <p:cNvPr id="104" name="Elbow Connector 103"/>
          <p:cNvCxnSpPr>
            <a:cxnSpLocks/>
            <a:stCxn id="12" idx="1"/>
            <a:endCxn id="103" idx="3"/>
          </p:cNvCxnSpPr>
          <p:nvPr/>
        </p:nvCxnSpPr>
        <p:spPr>
          <a:xfrm rot="10800000" flipV="1">
            <a:off x="1512482" y="1710455"/>
            <a:ext cx="93561" cy="186412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3" name="Elbow Connector 122"/>
          <p:cNvCxnSpPr>
            <a:cxnSpLocks/>
            <a:endCxn id="66" idx="0"/>
          </p:cNvCxnSpPr>
          <p:nvPr/>
        </p:nvCxnSpPr>
        <p:spPr>
          <a:xfrm>
            <a:off x="2004521" y="1690578"/>
            <a:ext cx="564676" cy="248741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EB1C6FCB-4308-4137-9E99-0864906A5EF4}"/>
              </a:ext>
            </a:extLst>
          </p:cNvPr>
          <p:cNvSpPr/>
          <p:nvPr/>
        </p:nvSpPr>
        <p:spPr>
          <a:xfrm>
            <a:off x="7190168" y="2846188"/>
            <a:ext cx="696972" cy="26007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/>
              <a:t>Status</a:t>
            </a:r>
            <a:endParaRPr lang="en-SG" sz="788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FD86085-ECFA-4F1D-8A0B-F61793DE7381}"/>
              </a:ext>
            </a:extLst>
          </p:cNvPr>
          <p:cNvSpPr txBox="1"/>
          <p:nvPr/>
        </p:nvSpPr>
        <p:spPr>
          <a:xfrm>
            <a:off x="7861300" y="2743200"/>
            <a:ext cx="6617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7030A0"/>
                </a:solidFill>
              </a:rPr>
              <a:t>*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25AB4B6-2E13-4B4E-AE7E-F98A8BF1D462}"/>
              </a:ext>
            </a:extLst>
          </p:cNvPr>
          <p:cNvSpPr/>
          <p:nvPr/>
        </p:nvSpPr>
        <p:spPr>
          <a:xfrm>
            <a:off x="7314330" y="1880821"/>
            <a:ext cx="696972" cy="26007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bg1"/>
                </a:solidFill>
              </a:rPr>
              <a:t>Police Officer</a:t>
            </a:r>
            <a:endParaRPr lang="en-SG" sz="788" dirty="0">
              <a:solidFill>
                <a:schemeClr val="bg1"/>
              </a:solidFill>
            </a:endParaRPr>
          </a:p>
        </p:txBody>
      </p:sp>
      <p:cxnSp>
        <p:nvCxnSpPr>
          <p:cNvPr id="78" name="Elbow Connector 72">
            <a:extLst>
              <a:ext uri="{FF2B5EF4-FFF2-40B4-BE49-F238E27FC236}">
                <a16:creationId xmlns:a16="http://schemas.microsoft.com/office/drawing/2014/main" id="{16A2E046-8DF3-4B0C-96A2-FDDE18F42E91}"/>
              </a:ext>
            </a:extLst>
          </p:cNvPr>
          <p:cNvCxnSpPr>
            <a:cxnSpLocks/>
            <a:stCxn id="74" idx="2"/>
            <a:endCxn id="19" idx="0"/>
          </p:cNvCxnSpPr>
          <p:nvPr/>
        </p:nvCxnSpPr>
        <p:spPr>
          <a:xfrm rot="16200000" flipH="1">
            <a:off x="7556981" y="2246726"/>
            <a:ext cx="213418" cy="174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0" name="Elbow Connector 50">
            <a:extLst>
              <a:ext uri="{FF2B5EF4-FFF2-40B4-BE49-F238E27FC236}">
                <a16:creationId xmlns:a16="http://schemas.microsoft.com/office/drawing/2014/main" id="{4F9137F4-4271-4989-B320-96363D919FB2}"/>
              </a:ext>
            </a:extLst>
          </p:cNvPr>
          <p:cNvCxnSpPr>
            <a:cxnSpLocks/>
            <a:stCxn id="106" idx="3"/>
            <a:endCxn id="88" idx="1"/>
          </p:cNvCxnSpPr>
          <p:nvPr/>
        </p:nvCxnSpPr>
        <p:spPr>
          <a:xfrm>
            <a:off x="5755614" y="1523784"/>
            <a:ext cx="260870" cy="3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2A7039A0-835D-4B08-BDF5-523F0B1A0C09}"/>
              </a:ext>
            </a:extLst>
          </p:cNvPr>
          <p:cNvSpPr/>
          <p:nvPr/>
        </p:nvSpPr>
        <p:spPr>
          <a:xfrm>
            <a:off x="6016483" y="1381874"/>
            <a:ext cx="854117" cy="28388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/>
              <a:t>Patrol Resource Status</a:t>
            </a:r>
            <a:endParaRPr lang="en-SG" sz="788" dirty="0"/>
          </a:p>
        </p:txBody>
      </p:sp>
      <p:sp>
        <p:nvSpPr>
          <p:cNvPr id="94" name="Flowchart: Decision 93">
            <a:extLst>
              <a:ext uri="{FF2B5EF4-FFF2-40B4-BE49-F238E27FC236}">
                <a16:creationId xmlns:a16="http://schemas.microsoft.com/office/drawing/2014/main" id="{B74FEDD0-2E47-4DCA-A619-CE60AB0A6028}"/>
              </a:ext>
            </a:extLst>
          </p:cNvPr>
          <p:cNvSpPr/>
          <p:nvPr/>
        </p:nvSpPr>
        <p:spPr>
          <a:xfrm>
            <a:off x="6890143" y="1380101"/>
            <a:ext cx="177036" cy="130035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88"/>
          </a:p>
        </p:txBody>
      </p:sp>
      <p:cxnSp>
        <p:nvCxnSpPr>
          <p:cNvPr id="97" name="Elbow Connector 50">
            <a:extLst>
              <a:ext uri="{FF2B5EF4-FFF2-40B4-BE49-F238E27FC236}">
                <a16:creationId xmlns:a16="http://schemas.microsoft.com/office/drawing/2014/main" id="{A968DDFA-83A8-4905-982D-7B493FE350BC}"/>
              </a:ext>
            </a:extLst>
          </p:cNvPr>
          <p:cNvCxnSpPr>
            <a:cxnSpLocks/>
            <a:stCxn id="94" idx="3"/>
          </p:cNvCxnSpPr>
          <p:nvPr/>
        </p:nvCxnSpPr>
        <p:spPr>
          <a:xfrm flipV="1">
            <a:off x="7067179" y="1444096"/>
            <a:ext cx="242389" cy="102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97DF590-D5A6-4E3D-AC7E-F2CB3B52798A}"/>
              </a:ext>
            </a:extLst>
          </p:cNvPr>
          <p:cNvSpPr/>
          <p:nvPr/>
        </p:nvSpPr>
        <p:spPr>
          <a:xfrm>
            <a:off x="7309567" y="1399019"/>
            <a:ext cx="761543" cy="26007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bg1"/>
                </a:solidFill>
              </a:rPr>
              <a:t>Headquarters Personnel</a:t>
            </a:r>
            <a:endParaRPr lang="en-SG" sz="788" dirty="0">
              <a:solidFill>
                <a:schemeClr val="bg1"/>
              </a:solidFill>
            </a:endParaRPr>
          </a:p>
        </p:txBody>
      </p:sp>
      <p:sp>
        <p:nvSpPr>
          <p:cNvPr id="112" name="Isosceles Triangle 111">
            <a:extLst>
              <a:ext uri="{FF2B5EF4-FFF2-40B4-BE49-F238E27FC236}">
                <a16:creationId xmlns:a16="http://schemas.microsoft.com/office/drawing/2014/main" id="{F965785F-F654-463C-9276-EF6EB9BF87AE}"/>
              </a:ext>
            </a:extLst>
          </p:cNvPr>
          <p:cNvSpPr/>
          <p:nvPr/>
        </p:nvSpPr>
        <p:spPr>
          <a:xfrm rot="10800000">
            <a:off x="7556615" y="1740988"/>
            <a:ext cx="202878" cy="131642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788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3AE25A4-587A-4584-BD16-A911D24ACD4E}"/>
              </a:ext>
            </a:extLst>
          </p:cNvPr>
          <p:cNvSpPr txBox="1"/>
          <p:nvPr/>
        </p:nvSpPr>
        <p:spPr>
          <a:xfrm>
            <a:off x="7865993" y="3124200"/>
            <a:ext cx="6617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7030A0"/>
                </a:solidFill>
              </a:rPr>
              <a:t>*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56AED43-61C0-4611-97F1-29E5E0FAD6A0}"/>
              </a:ext>
            </a:extLst>
          </p:cNvPr>
          <p:cNvSpPr/>
          <p:nvPr/>
        </p:nvSpPr>
        <p:spPr>
          <a:xfrm>
            <a:off x="1119158" y="4578817"/>
            <a:ext cx="602560" cy="296903"/>
          </a:xfrm>
          <a:prstGeom prst="rect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bg1"/>
                </a:solidFill>
              </a:rPr>
              <a:t>Password</a:t>
            </a:r>
            <a:endParaRPr lang="en-SG" sz="788" dirty="0">
              <a:solidFill>
                <a:schemeClr val="bg1"/>
              </a:solidFill>
            </a:endParaRPr>
          </a:p>
        </p:txBody>
      </p:sp>
      <p:cxnSp>
        <p:nvCxnSpPr>
          <p:cNvPr id="124" name="Elbow Connector 63">
            <a:extLst>
              <a:ext uri="{FF2B5EF4-FFF2-40B4-BE49-F238E27FC236}">
                <a16:creationId xmlns:a16="http://schemas.microsoft.com/office/drawing/2014/main" id="{538D549B-7655-4448-9D7C-6075B6DC956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8951" y="3846566"/>
            <a:ext cx="1462860" cy="1642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76764DAB-6FDE-4FB4-9F87-CAC553A7459C}"/>
              </a:ext>
            </a:extLst>
          </p:cNvPr>
          <p:cNvSpPr/>
          <p:nvPr/>
        </p:nvSpPr>
        <p:spPr>
          <a:xfrm>
            <a:off x="1235449" y="3759200"/>
            <a:ext cx="644651" cy="296903"/>
          </a:xfrm>
          <a:prstGeom prst="rect">
            <a:avLst/>
          </a:prstGeom>
          <a:solidFill>
            <a:srgbClr val="00B0F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bg1"/>
                </a:solidFill>
              </a:rPr>
              <a:t>Check Distance</a:t>
            </a:r>
            <a:endParaRPr lang="en-SG" sz="788" dirty="0">
              <a:solidFill>
                <a:schemeClr val="bg1"/>
              </a:solidFill>
            </a:endParaRPr>
          </a:p>
        </p:txBody>
      </p:sp>
      <p:cxnSp>
        <p:nvCxnSpPr>
          <p:cNvPr id="126" name="Elbow Connector 63">
            <a:extLst>
              <a:ext uri="{FF2B5EF4-FFF2-40B4-BE49-F238E27FC236}">
                <a16:creationId xmlns:a16="http://schemas.microsoft.com/office/drawing/2014/main" id="{CDF2CCBC-FE3F-48BB-98EC-88CA905597BE}"/>
              </a:ext>
            </a:extLst>
          </p:cNvPr>
          <p:cNvCxnSpPr>
            <a:cxnSpLocks/>
            <a:endCxn id="66" idx="1"/>
          </p:cNvCxnSpPr>
          <p:nvPr/>
        </p:nvCxnSpPr>
        <p:spPr>
          <a:xfrm rot="5400000" flipH="1" flipV="1">
            <a:off x="1809698" y="2416947"/>
            <a:ext cx="774824" cy="151529"/>
          </a:xfrm>
          <a:prstGeom prst="bentConnector2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4" name="Elbow Connector 40">
            <a:extLst>
              <a:ext uri="{FF2B5EF4-FFF2-40B4-BE49-F238E27FC236}">
                <a16:creationId xmlns:a16="http://schemas.microsoft.com/office/drawing/2014/main" id="{4C8E131E-55D3-46D7-8169-D4EBE6D64937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1840094" y="4438863"/>
            <a:ext cx="594411" cy="22991"/>
          </a:xfrm>
          <a:prstGeom prst="bentConnector4">
            <a:avLst>
              <a:gd name="adj1" fmla="val 23167"/>
              <a:gd name="adj2" fmla="val 693819"/>
            </a:avLst>
          </a:prstGeom>
          <a:ln w="1905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6B3EAF-AC80-4AA4-A268-2E53A03D3269}"/>
              </a:ext>
            </a:extLst>
          </p:cNvPr>
          <p:cNvSpPr/>
          <p:nvPr/>
        </p:nvSpPr>
        <p:spPr>
          <a:xfrm>
            <a:off x="2791905" y="4201784"/>
            <a:ext cx="592645" cy="26007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bg1"/>
                </a:solidFill>
              </a:rPr>
              <a:t>Password Storage</a:t>
            </a:r>
            <a:endParaRPr lang="en-SG" sz="788" dirty="0">
              <a:solidFill>
                <a:schemeClr val="bg1"/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2539E5F-2913-4920-9B82-C426F0CB58AD}"/>
              </a:ext>
            </a:extLst>
          </p:cNvPr>
          <p:cNvSpPr/>
          <p:nvPr/>
        </p:nvSpPr>
        <p:spPr>
          <a:xfrm>
            <a:off x="2552154" y="2378585"/>
            <a:ext cx="799168" cy="247958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bg1"/>
                </a:solidFill>
              </a:rPr>
              <a:t>Inbox Messages File</a:t>
            </a:r>
            <a:endParaRPr lang="en-SG" sz="788" dirty="0">
              <a:solidFill>
                <a:schemeClr val="bg1"/>
              </a:solidFill>
            </a:endParaRPr>
          </a:p>
        </p:txBody>
      </p:sp>
      <p:cxnSp>
        <p:nvCxnSpPr>
          <p:cNvPr id="139" name="Elbow Connector 40">
            <a:extLst>
              <a:ext uri="{FF2B5EF4-FFF2-40B4-BE49-F238E27FC236}">
                <a16:creationId xmlns:a16="http://schemas.microsoft.com/office/drawing/2014/main" id="{CCA98FBA-B1F2-4A2C-BC56-A455A4D1E03A}"/>
              </a:ext>
            </a:extLst>
          </p:cNvPr>
          <p:cNvCxnSpPr>
            <a:cxnSpLocks/>
            <a:endCxn id="23" idx="1"/>
          </p:cNvCxnSpPr>
          <p:nvPr/>
        </p:nvCxnSpPr>
        <p:spPr>
          <a:xfrm rot="5400000">
            <a:off x="1231596" y="3155188"/>
            <a:ext cx="2060540" cy="292723"/>
          </a:xfrm>
          <a:prstGeom prst="bentConnector4">
            <a:avLst>
              <a:gd name="adj1" fmla="val 65335"/>
              <a:gd name="adj2" fmla="val 1423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1" name="Elbow Connector 63">
            <a:extLst>
              <a:ext uri="{FF2B5EF4-FFF2-40B4-BE49-F238E27FC236}">
                <a16:creationId xmlns:a16="http://schemas.microsoft.com/office/drawing/2014/main" id="{9C7F430F-C17D-49F7-BCE4-973D8442FBED}"/>
              </a:ext>
            </a:extLst>
          </p:cNvPr>
          <p:cNvCxnSpPr>
            <a:cxnSpLocks/>
            <a:endCxn id="137" idx="2"/>
          </p:cNvCxnSpPr>
          <p:nvPr/>
        </p:nvCxnSpPr>
        <p:spPr>
          <a:xfrm flipV="1">
            <a:off x="1742736" y="4461854"/>
            <a:ext cx="1345492" cy="204444"/>
          </a:xfrm>
          <a:prstGeom prst="bentConnector2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941AAFB-54C0-439C-AAE9-8F529EF29FE0}"/>
              </a:ext>
            </a:extLst>
          </p:cNvPr>
          <p:cNvSpPr/>
          <p:nvPr/>
        </p:nvSpPr>
        <p:spPr>
          <a:xfrm>
            <a:off x="1236937" y="4184284"/>
            <a:ext cx="644651" cy="296903"/>
          </a:xfrm>
          <a:prstGeom prst="rect">
            <a:avLst/>
          </a:prstGeom>
          <a:solidFill>
            <a:srgbClr val="00B0F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bg1"/>
                </a:solidFill>
              </a:rPr>
              <a:t>Dictionary</a:t>
            </a:r>
            <a:endParaRPr lang="en-SG" sz="788" dirty="0">
              <a:solidFill>
                <a:schemeClr val="bg1"/>
              </a:solidFill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59212921-A71B-4FDF-8711-34FAA2A534F1}"/>
              </a:ext>
            </a:extLst>
          </p:cNvPr>
          <p:cNvCxnSpPr>
            <a:cxnSpLocks/>
            <a:stCxn id="125" idx="2"/>
            <a:endCxn id="147" idx="0"/>
          </p:cNvCxnSpPr>
          <p:nvPr/>
        </p:nvCxnSpPr>
        <p:spPr>
          <a:xfrm>
            <a:off x="1557775" y="4056103"/>
            <a:ext cx="1488" cy="128181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F262929D-0F5B-408F-BD25-66D752AC53B1}"/>
              </a:ext>
            </a:extLst>
          </p:cNvPr>
          <p:cNvSpPr/>
          <p:nvPr/>
        </p:nvSpPr>
        <p:spPr>
          <a:xfrm>
            <a:off x="1235630" y="3340516"/>
            <a:ext cx="644651" cy="296903"/>
          </a:xfrm>
          <a:prstGeom prst="rect">
            <a:avLst/>
          </a:prstGeom>
          <a:solidFill>
            <a:srgbClr val="00B0F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bg1"/>
                </a:solidFill>
              </a:rPr>
              <a:t>Autocorrect</a:t>
            </a:r>
            <a:endParaRPr lang="en-SG" sz="788" dirty="0">
              <a:solidFill>
                <a:schemeClr val="bg1"/>
              </a:solidFill>
            </a:endParaRP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D46716A6-E0F0-4C2B-8832-F1AD9412BD03}"/>
              </a:ext>
            </a:extLst>
          </p:cNvPr>
          <p:cNvCxnSpPr>
            <a:cxnSpLocks/>
            <a:stCxn id="161" idx="2"/>
            <a:endCxn id="125" idx="0"/>
          </p:cNvCxnSpPr>
          <p:nvPr/>
        </p:nvCxnSpPr>
        <p:spPr>
          <a:xfrm flipH="1">
            <a:off x="1557775" y="3637419"/>
            <a:ext cx="181" cy="121781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6" name="Elbow Connector 40">
            <a:extLst>
              <a:ext uri="{FF2B5EF4-FFF2-40B4-BE49-F238E27FC236}">
                <a16:creationId xmlns:a16="http://schemas.microsoft.com/office/drawing/2014/main" id="{4B6002E8-2BBF-43A2-9F84-FA270CC59D5B}"/>
              </a:ext>
            </a:extLst>
          </p:cNvPr>
          <p:cNvCxnSpPr>
            <a:cxnSpLocks/>
            <a:stCxn id="161" idx="3"/>
          </p:cNvCxnSpPr>
          <p:nvPr/>
        </p:nvCxnSpPr>
        <p:spPr>
          <a:xfrm flipV="1">
            <a:off x="1880281" y="2275254"/>
            <a:ext cx="472826" cy="1213713"/>
          </a:xfrm>
          <a:prstGeom prst="bentConnector2">
            <a:avLst/>
          </a:prstGeom>
          <a:ln w="1905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63">
            <a:extLst>
              <a:ext uri="{FF2B5EF4-FFF2-40B4-BE49-F238E27FC236}">
                <a16:creationId xmlns:a16="http://schemas.microsoft.com/office/drawing/2014/main" id="{129EA775-3C5D-4522-910D-0631AFDB59F2}"/>
              </a:ext>
            </a:extLst>
          </p:cNvPr>
          <p:cNvCxnSpPr>
            <a:cxnSpLocks/>
          </p:cNvCxnSpPr>
          <p:nvPr/>
        </p:nvCxnSpPr>
        <p:spPr>
          <a:xfrm rot="5400000">
            <a:off x="624566" y="2356410"/>
            <a:ext cx="1009219" cy="2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2" name="Elbow Connector 63">
            <a:extLst>
              <a:ext uri="{FF2B5EF4-FFF2-40B4-BE49-F238E27FC236}">
                <a16:creationId xmlns:a16="http://schemas.microsoft.com/office/drawing/2014/main" id="{90889FA5-A8DA-4C4B-B812-4DCAAB44E3EB}"/>
              </a:ext>
            </a:extLst>
          </p:cNvPr>
          <p:cNvCxnSpPr>
            <a:cxnSpLocks/>
            <a:endCxn id="161" idx="0"/>
          </p:cNvCxnSpPr>
          <p:nvPr/>
        </p:nvCxnSpPr>
        <p:spPr>
          <a:xfrm rot="16200000" flipH="1">
            <a:off x="1453096" y="3235657"/>
            <a:ext cx="209537" cy="182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3" name="Elbow Connector 61">
            <a:extLst>
              <a:ext uri="{FF2B5EF4-FFF2-40B4-BE49-F238E27FC236}">
                <a16:creationId xmlns:a16="http://schemas.microsoft.com/office/drawing/2014/main" id="{87CF6A7E-C229-4CC5-9E59-423806701597}"/>
              </a:ext>
            </a:extLst>
          </p:cNvPr>
          <p:cNvCxnSpPr>
            <a:cxnSpLocks/>
            <a:stCxn id="90" idx="3"/>
            <a:endCxn id="20" idx="3"/>
          </p:cNvCxnSpPr>
          <p:nvPr/>
        </p:nvCxnSpPr>
        <p:spPr>
          <a:xfrm rot="5400000">
            <a:off x="7484617" y="3212982"/>
            <a:ext cx="923999" cy="11895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55" name="Elbow Connector 61">
            <a:extLst>
              <a:ext uri="{FF2B5EF4-FFF2-40B4-BE49-F238E27FC236}">
                <a16:creationId xmlns:a16="http://schemas.microsoft.com/office/drawing/2014/main" id="{323F4700-4F03-471A-8BAA-8E71D12E5285}"/>
              </a:ext>
            </a:extLst>
          </p:cNvPr>
          <p:cNvCxnSpPr>
            <a:cxnSpLocks/>
            <a:stCxn id="90" idx="3"/>
            <a:endCxn id="21" idx="3"/>
          </p:cNvCxnSpPr>
          <p:nvPr/>
        </p:nvCxnSpPr>
        <p:spPr>
          <a:xfrm rot="5400000">
            <a:off x="7312297" y="3385303"/>
            <a:ext cx="1268641" cy="11895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58" name="Elbow Connector 61">
            <a:extLst>
              <a:ext uri="{FF2B5EF4-FFF2-40B4-BE49-F238E27FC236}">
                <a16:creationId xmlns:a16="http://schemas.microsoft.com/office/drawing/2014/main" id="{D9D1E73F-0F45-4D61-8346-BE718CAD17BE}"/>
              </a:ext>
            </a:extLst>
          </p:cNvPr>
          <p:cNvCxnSpPr>
            <a:cxnSpLocks/>
            <a:stCxn id="90" idx="3"/>
            <a:endCxn id="22" idx="3"/>
          </p:cNvCxnSpPr>
          <p:nvPr/>
        </p:nvCxnSpPr>
        <p:spPr>
          <a:xfrm rot="5400000">
            <a:off x="7140847" y="3556753"/>
            <a:ext cx="1611541" cy="11895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65" name="Elbow Connector 50">
            <a:extLst>
              <a:ext uri="{FF2B5EF4-FFF2-40B4-BE49-F238E27FC236}">
                <a16:creationId xmlns:a16="http://schemas.microsoft.com/office/drawing/2014/main" id="{8E7B69FE-8A05-42A6-AEAC-479C94729CA6}"/>
              </a:ext>
            </a:extLst>
          </p:cNvPr>
          <p:cNvCxnSpPr>
            <a:cxnSpLocks/>
            <a:stCxn id="94" idx="3"/>
            <a:endCxn id="74" idx="1"/>
          </p:cNvCxnSpPr>
          <p:nvPr/>
        </p:nvCxnSpPr>
        <p:spPr>
          <a:xfrm>
            <a:off x="7067179" y="1445118"/>
            <a:ext cx="247151" cy="565738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93" name="Elbow Connector 81">
            <a:extLst>
              <a:ext uri="{FF2B5EF4-FFF2-40B4-BE49-F238E27FC236}">
                <a16:creationId xmlns:a16="http://schemas.microsoft.com/office/drawing/2014/main" id="{001BB046-DA01-4112-9CE8-5B99A40D0CD6}"/>
              </a:ext>
            </a:extLst>
          </p:cNvPr>
          <p:cNvCxnSpPr>
            <a:cxnSpLocks/>
            <a:endCxn id="116" idx="2"/>
          </p:cNvCxnSpPr>
          <p:nvPr/>
        </p:nvCxnSpPr>
        <p:spPr>
          <a:xfrm rot="10800000" flipV="1">
            <a:off x="1420439" y="1920970"/>
            <a:ext cx="3541703" cy="2954750"/>
          </a:xfrm>
          <a:prstGeom prst="bentConnector4">
            <a:avLst>
              <a:gd name="adj1" fmla="val -21577"/>
              <a:gd name="adj2" fmla="val 104191"/>
            </a:avLst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51" name="Rectangle 250">
            <a:extLst>
              <a:ext uri="{FF2B5EF4-FFF2-40B4-BE49-F238E27FC236}">
                <a16:creationId xmlns:a16="http://schemas.microsoft.com/office/drawing/2014/main" id="{2ECE4D25-97A0-4298-BCEF-62BAE69620B1}"/>
              </a:ext>
            </a:extLst>
          </p:cNvPr>
          <p:cNvSpPr/>
          <p:nvPr/>
        </p:nvSpPr>
        <p:spPr>
          <a:xfrm flipH="1">
            <a:off x="4481817" y="3156600"/>
            <a:ext cx="1053082" cy="26007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 err="1"/>
              <a:t>RequestBackup</a:t>
            </a:r>
            <a:r>
              <a:rPr lang="en-US" sz="788" dirty="0"/>
              <a:t> (</a:t>
            </a:r>
            <a:r>
              <a:rPr lang="en-US" sz="788" dirty="0" err="1"/>
              <a:t>rb</a:t>
            </a:r>
            <a:r>
              <a:rPr lang="en-US" sz="788" dirty="0"/>
              <a:t>) Command</a:t>
            </a:r>
            <a:endParaRPr lang="en-SG" sz="788" dirty="0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8DCAADDC-A4EE-4139-A8A4-16E18C1ED447}"/>
              </a:ext>
            </a:extLst>
          </p:cNvPr>
          <p:cNvSpPr/>
          <p:nvPr/>
        </p:nvSpPr>
        <p:spPr>
          <a:xfrm flipH="1">
            <a:off x="4481817" y="3452840"/>
            <a:ext cx="1053082" cy="26007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788" dirty="0" err="1"/>
              <a:t>DispatchCommand</a:t>
            </a:r>
            <a:endParaRPr lang="en-SG" sz="788" dirty="0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EB4953A1-1BF6-4063-9E8F-3520E130B28C}"/>
              </a:ext>
            </a:extLst>
          </p:cNvPr>
          <p:cNvSpPr/>
          <p:nvPr/>
        </p:nvSpPr>
        <p:spPr>
          <a:xfrm flipH="1">
            <a:off x="4481817" y="3749081"/>
            <a:ext cx="1053082" cy="26007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788" dirty="0" err="1"/>
              <a:t>ShowUnread</a:t>
            </a:r>
            <a:r>
              <a:rPr lang="en-SG" sz="788" dirty="0"/>
              <a:t> Command</a:t>
            </a: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699091B0-A5F3-41B8-BD4F-41E24CB2B842}"/>
              </a:ext>
            </a:extLst>
          </p:cNvPr>
          <p:cNvSpPr/>
          <p:nvPr/>
        </p:nvSpPr>
        <p:spPr>
          <a:xfrm flipH="1">
            <a:off x="4474563" y="4066146"/>
            <a:ext cx="1053082" cy="26007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788" dirty="0" err="1"/>
              <a:t>InboxCommand</a:t>
            </a:r>
            <a:endParaRPr lang="en-SG" sz="788" dirty="0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2DE5B1C6-BD01-464B-86E8-F0BBE713C497}"/>
              </a:ext>
            </a:extLst>
          </p:cNvPr>
          <p:cNvSpPr/>
          <p:nvPr/>
        </p:nvSpPr>
        <p:spPr>
          <a:xfrm flipH="1">
            <a:off x="4474716" y="4365566"/>
            <a:ext cx="1053082" cy="26007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788" dirty="0" err="1"/>
              <a:t>ReadCommand</a:t>
            </a:r>
            <a:endParaRPr lang="en-SG" sz="788" dirty="0"/>
          </a:p>
        </p:txBody>
      </p:sp>
      <p:sp>
        <p:nvSpPr>
          <p:cNvPr id="451" name="Rectangle 450">
            <a:extLst>
              <a:ext uri="{FF2B5EF4-FFF2-40B4-BE49-F238E27FC236}">
                <a16:creationId xmlns:a16="http://schemas.microsoft.com/office/drawing/2014/main" id="{020F3A7E-B1E6-475D-9D02-C0A17A8E6E07}"/>
              </a:ext>
            </a:extLst>
          </p:cNvPr>
          <p:cNvSpPr/>
          <p:nvPr/>
        </p:nvSpPr>
        <p:spPr>
          <a:xfrm>
            <a:off x="3249262" y="3489843"/>
            <a:ext cx="476042" cy="2600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/>
              <a:t>Inbox</a:t>
            </a:r>
            <a:endParaRPr lang="en-SG" sz="788" dirty="0"/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36EC675E-DADF-44C7-84CA-7D4477FFF818}"/>
              </a:ext>
            </a:extLst>
          </p:cNvPr>
          <p:cNvSpPr/>
          <p:nvPr/>
        </p:nvSpPr>
        <p:spPr>
          <a:xfrm>
            <a:off x="2522485" y="3025066"/>
            <a:ext cx="660908" cy="2600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/>
              <a:t>Notification Reader</a:t>
            </a:r>
            <a:endParaRPr lang="en-SG" sz="788" dirty="0"/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8CB72416-1BFA-4E4D-9262-D5538892AE34}"/>
              </a:ext>
            </a:extLst>
          </p:cNvPr>
          <p:cNvSpPr/>
          <p:nvPr/>
        </p:nvSpPr>
        <p:spPr>
          <a:xfrm>
            <a:off x="3507555" y="2373553"/>
            <a:ext cx="738508" cy="2600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/>
              <a:t>Notification Writer</a:t>
            </a:r>
            <a:endParaRPr lang="en-SG" sz="788" dirty="0"/>
          </a:p>
        </p:txBody>
      </p:sp>
      <p:cxnSp>
        <p:nvCxnSpPr>
          <p:cNvPr id="454" name="Elbow Connector 40">
            <a:extLst>
              <a:ext uri="{FF2B5EF4-FFF2-40B4-BE49-F238E27FC236}">
                <a16:creationId xmlns:a16="http://schemas.microsoft.com/office/drawing/2014/main" id="{368B6B2F-5137-4955-8AFB-0B2B3C1C9FC2}"/>
              </a:ext>
            </a:extLst>
          </p:cNvPr>
          <p:cNvCxnSpPr>
            <a:cxnSpLocks/>
            <a:stCxn id="452" idx="0"/>
          </p:cNvCxnSpPr>
          <p:nvPr/>
        </p:nvCxnSpPr>
        <p:spPr>
          <a:xfrm rot="16200000" flipV="1">
            <a:off x="2607401" y="2779528"/>
            <a:ext cx="391643" cy="99434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44" name="Elbow Connector 40">
            <a:extLst>
              <a:ext uri="{FF2B5EF4-FFF2-40B4-BE49-F238E27FC236}">
                <a16:creationId xmlns:a16="http://schemas.microsoft.com/office/drawing/2014/main" id="{20C57D41-1A75-42EC-9C3F-6CADD393DB52}"/>
              </a:ext>
            </a:extLst>
          </p:cNvPr>
          <p:cNvCxnSpPr>
            <a:cxnSpLocks/>
          </p:cNvCxnSpPr>
          <p:nvPr/>
        </p:nvCxnSpPr>
        <p:spPr>
          <a:xfrm rot="10800000">
            <a:off x="4246064" y="2426437"/>
            <a:ext cx="235754" cy="783047"/>
          </a:xfrm>
          <a:prstGeom prst="bentConnector3">
            <a:avLst>
              <a:gd name="adj1" fmla="val 28183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50" name="Elbow Connector 40">
            <a:extLst>
              <a:ext uri="{FF2B5EF4-FFF2-40B4-BE49-F238E27FC236}">
                <a16:creationId xmlns:a16="http://schemas.microsoft.com/office/drawing/2014/main" id="{2D072B35-DD3B-4E55-88B6-3800FEBB508E}"/>
              </a:ext>
            </a:extLst>
          </p:cNvPr>
          <p:cNvCxnSpPr>
            <a:cxnSpLocks/>
            <a:stCxn id="253" idx="3"/>
            <a:endCxn id="451" idx="2"/>
          </p:cNvCxnSpPr>
          <p:nvPr/>
        </p:nvCxnSpPr>
        <p:spPr>
          <a:xfrm rot="10800000">
            <a:off x="3487284" y="3749913"/>
            <a:ext cx="994534" cy="129203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4" name="Rectangle 573">
            <a:extLst>
              <a:ext uri="{FF2B5EF4-FFF2-40B4-BE49-F238E27FC236}">
                <a16:creationId xmlns:a16="http://schemas.microsoft.com/office/drawing/2014/main" id="{48FD1869-A6A0-4F69-A1CE-0B6AE72FE232}"/>
              </a:ext>
            </a:extLst>
          </p:cNvPr>
          <p:cNvSpPr/>
          <p:nvPr/>
        </p:nvSpPr>
        <p:spPr>
          <a:xfrm>
            <a:off x="6006081" y="2340188"/>
            <a:ext cx="854117" cy="26007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bg1"/>
                </a:solidFill>
              </a:rPr>
              <a:t>Screening History</a:t>
            </a:r>
            <a:endParaRPr lang="en-SG" sz="788" dirty="0">
              <a:solidFill>
                <a:schemeClr val="bg1"/>
              </a:solidFill>
            </a:endParaRPr>
          </a:p>
        </p:txBody>
      </p:sp>
      <p:cxnSp>
        <p:nvCxnSpPr>
          <p:cNvPr id="698" name="Elbow Connector 40">
            <a:extLst>
              <a:ext uri="{FF2B5EF4-FFF2-40B4-BE49-F238E27FC236}">
                <a16:creationId xmlns:a16="http://schemas.microsoft.com/office/drawing/2014/main" id="{350C8353-3F58-4384-9614-91473435ECF6}"/>
              </a:ext>
            </a:extLst>
          </p:cNvPr>
          <p:cNvCxnSpPr>
            <a:cxnSpLocks/>
            <a:stCxn id="254" idx="3"/>
            <a:endCxn id="451" idx="2"/>
          </p:cNvCxnSpPr>
          <p:nvPr/>
        </p:nvCxnSpPr>
        <p:spPr>
          <a:xfrm rot="10800000">
            <a:off x="3487283" y="3749913"/>
            <a:ext cx="987279" cy="446268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01" name="Elbow Connector 40">
            <a:extLst>
              <a:ext uri="{FF2B5EF4-FFF2-40B4-BE49-F238E27FC236}">
                <a16:creationId xmlns:a16="http://schemas.microsoft.com/office/drawing/2014/main" id="{00FA2144-A4DC-4A94-BF44-A6D396D22EAA}"/>
              </a:ext>
            </a:extLst>
          </p:cNvPr>
          <p:cNvCxnSpPr>
            <a:cxnSpLocks/>
            <a:stCxn id="259" idx="3"/>
            <a:endCxn id="451" idx="2"/>
          </p:cNvCxnSpPr>
          <p:nvPr/>
        </p:nvCxnSpPr>
        <p:spPr>
          <a:xfrm rot="10800000">
            <a:off x="3487283" y="3749914"/>
            <a:ext cx="987432" cy="745688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07" name="Elbow Connector 40">
            <a:extLst>
              <a:ext uri="{FF2B5EF4-FFF2-40B4-BE49-F238E27FC236}">
                <a16:creationId xmlns:a16="http://schemas.microsoft.com/office/drawing/2014/main" id="{BFAED6C5-EFE5-4C39-953A-942F3FB41429}"/>
              </a:ext>
            </a:extLst>
          </p:cNvPr>
          <p:cNvCxnSpPr>
            <a:cxnSpLocks/>
            <a:stCxn id="453" idx="1"/>
            <a:endCxn id="138" idx="3"/>
          </p:cNvCxnSpPr>
          <p:nvPr/>
        </p:nvCxnSpPr>
        <p:spPr>
          <a:xfrm rot="10800000">
            <a:off x="3351323" y="2502565"/>
            <a:ext cx="156233" cy="1024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18" name="Elbow Connector 40">
            <a:extLst>
              <a:ext uri="{FF2B5EF4-FFF2-40B4-BE49-F238E27FC236}">
                <a16:creationId xmlns:a16="http://schemas.microsoft.com/office/drawing/2014/main" id="{A3A49A50-DF92-42B5-8404-E99873A159D3}"/>
              </a:ext>
            </a:extLst>
          </p:cNvPr>
          <p:cNvCxnSpPr>
            <a:cxnSpLocks/>
            <a:stCxn id="840" idx="1"/>
            <a:endCxn id="838" idx="3"/>
          </p:cNvCxnSpPr>
          <p:nvPr/>
        </p:nvCxnSpPr>
        <p:spPr>
          <a:xfrm rot="10800000">
            <a:off x="2947517" y="3590428"/>
            <a:ext cx="115003" cy="1735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46" name="Elbow Connector 40">
            <a:extLst>
              <a:ext uri="{FF2B5EF4-FFF2-40B4-BE49-F238E27FC236}">
                <a16:creationId xmlns:a16="http://schemas.microsoft.com/office/drawing/2014/main" id="{C0513C8C-ABE7-4332-97F6-E076E44BD170}"/>
              </a:ext>
            </a:extLst>
          </p:cNvPr>
          <p:cNvCxnSpPr>
            <a:cxnSpLocks/>
            <a:endCxn id="116" idx="3"/>
          </p:cNvCxnSpPr>
          <p:nvPr/>
        </p:nvCxnSpPr>
        <p:spPr>
          <a:xfrm rot="10800000" flipV="1">
            <a:off x="1721719" y="3726180"/>
            <a:ext cx="1681565" cy="1001088"/>
          </a:xfrm>
          <a:prstGeom prst="bentConnector3">
            <a:avLst>
              <a:gd name="adj1" fmla="val -1489"/>
            </a:avLst>
          </a:prstGeom>
          <a:ln w="19050">
            <a:solidFill>
              <a:schemeClr val="bg2">
                <a:lumMod val="50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2" name="Rectangle 771">
            <a:extLst>
              <a:ext uri="{FF2B5EF4-FFF2-40B4-BE49-F238E27FC236}">
                <a16:creationId xmlns:a16="http://schemas.microsoft.com/office/drawing/2014/main" id="{42EDF28E-6E03-4273-8D89-2DA93B91B5DB}"/>
              </a:ext>
            </a:extLst>
          </p:cNvPr>
          <p:cNvSpPr/>
          <p:nvPr/>
        </p:nvSpPr>
        <p:spPr>
          <a:xfrm>
            <a:off x="2895600" y="2750522"/>
            <a:ext cx="799168" cy="247958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bg1"/>
                </a:solidFill>
              </a:rPr>
              <a:t>Message File Paths Storage</a:t>
            </a:r>
            <a:endParaRPr lang="en-SG" sz="788" dirty="0">
              <a:solidFill>
                <a:schemeClr val="bg1"/>
              </a:solidFill>
            </a:endParaRPr>
          </a:p>
        </p:txBody>
      </p:sp>
      <p:cxnSp>
        <p:nvCxnSpPr>
          <p:cNvPr id="773" name="Elbow Connector 40">
            <a:extLst>
              <a:ext uri="{FF2B5EF4-FFF2-40B4-BE49-F238E27FC236}">
                <a16:creationId xmlns:a16="http://schemas.microsoft.com/office/drawing/2014/main" id="{F754BE4B-CF1C-4878-894A-487EBD8174C4}"/>
              </a:ext>
            </a:extLst>
          </p:cNvPr>
          <p:cNvCxnSpPr>
            <a:cxnSpLocks/>
          </p:cNvCxnSpPr>
          <p:nvPr/>
        </p:nvCxnSpPr>
        <p:spPr>
          <a:xfrm rot="5400000">
            <a:off x="3539440" y="2663159"/>
            <a:ext cx="16483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9" name="Rectangle 778">
            <a:extLst>
              <a:ext uri="{FF2B5EF4-FFF2-40B4-BE49-F238E27FC236}">
                <a16:creationId xmlns:a16="http://schemas.microsoft.com/office/drawing/2014/main" id="{9780DD39-6B15-49DD-A50C-BFA4E780F841}"/>
              </a:ext>
            </a:extLst>
          </p:cNvPr>
          <p:cNvSpPr/>
          <p:nvPr/>
        </p:nvSpPr>
        <p:spPr>
          <a:xfrm>
            <a:off x="3693640" y="3161255"/>
            <a:ext cx="476042" cy="2600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/>
              <a:t>Msg</a:t>
            </a:r>
            <a:endParaRPr lang="en-SG" sz="788" dirty="0"/>
          </a:p>
        </p:txBody>
      </p:sp>
      <p:cxnSp>
        <p:nvCxnSpPr>
          <p:cNvPr id="781" name="Elbow Connector 40">
            <a:extLst>
              <a:ext uri="{FF2B5EF4-FFF2-40B4-BE49-F238E27FC236}">
                <a16:creationId xmlns:a16="http://schemas.microsoft.com/office/drawing/2014/main" id="{C6C43BB2-7FD6-401B-8852-DB1B56F354FD}"/>
              </a:ext>
            </a:extLst>
          </p:cNvPr>
          <p:cNvCxnSpPr>
            <a:cxnSpLocks/>
          </p:cNvCxnSpPr>
          <p:nvPr/>
        </p:nvCxnSpPr>
        <p:spPr>
          <a:xfrm rot="10800000">
            <a:off x="4246064" y="2426435"/>
            <a:ext cx="235754" cy="1079288"/>
          </a:xfrm>
          <a:prstGeom prst="bentConnector3">
            <a:avLst>
              <a:gd name="adj1" fmla="val 28183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85" name="Elbow Connector 40">
            <a:extLst>
              <a:ext uri="{FF2B5EF4-FFF2-40B4-BE49-F238E27FC236}">
                <a16:creationId xmlns:a16="http://schemas.microsoft.com/office/drawing/2014/main" id="{7EB53037-4C4A-454F-BEE6-8D8E956510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56236" y="2890922"/>
            <a:ext cx="538067" cy="2598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94" name="Elbow Connector 40">
            <a:extLst>
              <a:ext uri="{FF2B5EF4-FFF2-40B4-BE49-F238E27FC236}">
                <a16:creationId xmlns:a16="http://schemas.microsoft.com/office/drawing/2014/main" id="{99FDABE2-EE02-4926-8159-72E4EBE7051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09898" y="2949191"/>
            <a:ext cx="855344" cy="224208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22" name="Flowchart: Decision 821">
            <a:extLst>
              <a:ext uri="{FF2B5EF4-FFF2-40B4-BE49-F238E27FC236}">
                <a16:creationId xmlns:a16="http://schemas.microsoft.com/office/drawing/2014/main" id="{A26E365B-3444-4205-B241-6BE8FCF385E1}"/>
              </a:ext>
            </a:extLst>
          </p:cNvPr>
          <p:cNvSpPr/>
          <p:nvPr/>
        </p:nvSpPr>
        <p:spPr>
          <a:xfrm>
            <a:off x="3730753" y="3545034"/>
            <a:ext cx="177036" cy="130035"/>
          </a:xfrm>
          <a:prstGeom prst="flowChartDecision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88"/>
          </a:p>
        </p:txBody>
      </p:sp>
      <p:cxnSp>
        <p:nvCxnSpPr>
          <p:cNvPr id="823" name="Elbow Connector 40">
            <a:extLst>
              <a:ext uri="{FF2B5EF4-FFF2-40B4-BE49-F238E27FC236}">
                <a16:creationId xmlns:a16="http://schemas.microsoft.com/office/drawing/2014/main" id="{70A89EFD-4E4F-47A5-81F4-74741900113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742821" y="3491445"/>
            <a:ext cx="152900" cy="1"/>
          </a:xfrm>
          <a:prstGeom prst="bentConnector3">
            <a:avLst>
              <a:gd name="adj1" fmla="val 36917"/>
            </a:avLst>
          </a:prstGeom>
          <a:ln w="19050"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8" name="Rectangle 837">
            <a:extLst>
              <a:ext uri="{FF2B5EF4-FFF2-40B4-BE49-F238E27FC236}">
                <a16:creationId xmlns:a16="http://schemas.microsoft.com/office/drawing/2014/main" id="{357E0244-5A47-4AE3-9912-8213899527E4}"/>
              </a:ext>
            </a:extLst>
          </p:cNvPr>
          <p:cNvSpPr/>
          <p:nvPr/>
        </p:nvSpPr>
        <p:spPr>
          <a:xfrm>
            <a:off x="2471474" y="3460392"/>
            <a:ext cx="476042" cy="2600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/>
              <a:t>Msg</a:t>
            </a:r>
            <a:endParaRPr lang="en-SG" sz="788" dirty="0"/>
          </a:p>
        </p:txBody>
      </p:sp>
      <p:sp>
        <p:nvSpPr>
          <p:cNvPr id="840" name="Flowchart: Decision 839">
            <a:extLst>
              <a:ext uri="{FF2B5EF4-FFF2-40B4-BE49-F238E27FC236}">
                <a16:creationId xmlns:a16="http://schemas.microsoft.com/office/drawing/2014/main" id="{5EDAAB02-64FC-4A74-82E9-E2104BDD7505}"/>
              </a:ext>
            </a:extLst>
          </p:cNvPr>
          <p:cNvSpPr/>
          <p:nvPr/>
        </p:nvSpPr>
        <p:spPr>
          <a:xfrm>
            <a:off x="3062519" y="3527144"/>
            <a:ext cx="177036" cy="130035"/>
          </a:xfrm>
          <a:prstGeom prst="flowChartDecision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88"/>
          </a:p>
        </p:txBody>
      </p:sp>
      <p:cxnSp>
        <p:nvCxnSpPr>
          <p:cNvPr id="844" name="Elbow Connector 40">
            <a:extLst>
              <a:ext uri="{FF2B5EF4-FFF2-40B4-BE49-F238E27FC236}">
                <a16:creationId xmlns:a16="http://schemas.microsoft.com/office/drawing/2014/main" id="{40299A14-4C08-4195-BDBC-2A9E41E8AF66}"/>
              </a:ext>
            </a:extLst>
          </p:cNvPr>
          <p:cNvCxnSpPr>
            <a:cxnSpLocks/>
          </p:cNvCxnSpPr>
          <p:nvPr/>
        </p:nvCxnSpPr>
        <p:spPr>
          <a:xfrm rot="16200000" flipV="1">
            <a:off x="3167968" y="3215827"/>
            <a:ext cx="334742" cy="303890"/>
          </a:xfrm>
          <a:prstGeom prst="bentConnector2">
            <a:avLst/>
          </a:prstGeom>
          <a:ln w="19050"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50" name="Elbow Connector 40">
            <a:extLst>
              <a:ext uri="{FF2B5EF4-FFF2-40B4-BE49-F238E27FC236}">
                <a16:creationId xmlns:a16="http://schemas.microsoft.com/office/drawing/2014/main" id="{F034CB1A-F199-4B33-BB0C-E5F697B4045F}"/>
              </a:ext>
            </a:extLst>
          </p:cNvPr>
          <p:cNvCxnSpPr>
            <a:cxnSpLocks/>
            <a:endCxn id="838" idx="0"/>
          </p:cNvCxnSpPr>
          <p:nvPr/>
        </p:nvCxnSpPr>
        <p:spPr>
          <a:xfrm rot="5400000">
            <a:off x="2621868" y="3372764"/>
            <a:ext cx="175256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91" name="Elbow Connector 50">
            <a:extLst>
              <a:ext uri="{FF2B5EF4-FFF2-40B4-BE49-F238E27FC236}">
                <a16:creationId xmlns:a16="http://schemas.microsoft.com/office/drawing/2014/main" id="{EADE9F6C-283E-4BFB-83EB-F60CADF9166F}"/>
              </a:ext>
            </a:extLst>
          </p:cNvPr>
          <p:cNvCxnSpPr>
            <a:cxnSpLocks/>
            <a:stCxn id="100" idx="3"/>
            <a:endCxn id="19" idx="1"/>
          </p:cNvCxnSpPr>
          <p:nvPr/>
        </p:nvCxnSpPr>
        <p:spPr>
          <a:xfrm flipV="1">
            <a:off x="7044073" y="2484344"/>
            <a:ext cx="272003" cy="455175"/>
          </a:xfrm>
          <a:prstGeom prst="bentConnector3">
            <a:avLst>
              <a:gd name="adj1" fmla="val 25838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14" name="Flowchart: Decision 913">
            <a:extLst>
              <a:ext uri="{FF2B5EF4-FFF2-40B4-BE49-F238E27FC236}">
                <a16:creationId xmlns:a16="http://schemas.microsoft.com/office/drawing/2014/main" id="{CB76A117-F012-4D56-83B3-25AD270210ED}"/>
              </a:ext>
            </a:extLst>
          </p:cNvPr>
          <p:cNvSpPr/>
          <p:nvPr/>
        </p:nvSpPr>
        <p:spPr>
          <a:xfrm>
            <a:off x="6867038" y="2313568"/>
            <a:ext cx="177036" cy="130035"/>
          </a:xfrm>
          <a:prstGeom prst="flowChartDecision">
            <a:avLst/>
          </a:prstGeom>
          <a:noFill/>
          <a:ln w="19050">
            <a:solidFill>
              <a:srgbClr val="00B05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88"/>
          </a:p>
        </p:txBody>
      </p:sp>
      <p:cxnSp>
        <p:nvCxnSpPr>
          <p:cNvPr id="915" name="Straight Arrow Connector 914">
            <a:extLst>
              <a:ext uri="{FF2B5EF4-FFF2-40B4-BE49-F238E27FC236}">
                <a16:creationId xmlns:a16="http://schemas.microsoft.com/office/drawing/2014/main" id="{EBFE9FE2-0050-4BE2-9E1F-C0259890AE25}"/>
              </a:ext>
            </a:extLst>
          </p:cNvPr>
          <p:cNvCxnSpPr>
            <a:cxnSpLocks/>
            <a:stCxn id="914" idx="3"/>
          </p:cNvCxnSpPr>
          <p:nvPr/>
        </p:nvCxnSpPr>
        <p:spPr>
          <a:xfrm>
            <a:off x="7044074" y="2378585"/>
            <a:ext cx="278502" cy="7664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20" name="Elbow Connector 50">
            <a:extLst>
              <a:ext uri="{FF2B5EF4-FFF2-40B4-BE49-F238E27FC236}">
                <a16:creationId xmlns:a16="http://schemas.microsoft.com/office/drawing/2014/main" id="{D2CBCC61-A3D9-4266-B435-FD6A9145A5A8}"/>
              </a:ext>
            </a:extLst>
          </p:cNvPr>
          <p:cNvCxnSpPr>
            <a:cxnSpLocks/>
            <a:stCxn id="914" idx="3"/>
          </p:cNvCxnSpPr>
          <p:nvPr/>
        </p:nvCxnSpPr>
        <p:spPr>
          <a:xfrm flipV="1">
            <a:off x="7044074" y="2122499"/>
            <a:ext cx="265494" cy="256086"/>
          </a:xfrm>
          <a:prstGeom prst="bentConnector3">
            <a:avLst>
              <a:gd name="adj1" fmla="val 17711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925" name="Elbow Connector 40">
            <a:extLst>
              <a:ext uri="{FF2B5EF4-FFF2-40B4-BE49-F238E27FC236}">
                <a16:creationId xmlns:a16="http://schemas.microsoft.com/office/drawing/2014/main" id="{DBF19D4A-13EC-409A-97E5-FF0FF48FFE48}"/>
              </a:ext>
            </a:extLst>
          </p:cNvPr>
          <p:cNvCxnSpPr>
            <a:cxnSpLocks/>
            <a:endCxn id="137" idx="0"/>
          </p:cNvCxnSpPr>
          <p:nvPr/>
        </p:nvCxnSpPr>
        <p:spPr>
          <a:xfrm rot="16200000" flipH="1">
            <a:off x="1809700" y="2923256"/>
            <a:ext cx="1913358" cy="643698"/>
          </a:xfrm>
          <a:prstGeom prst="bentConnector3">
            <a:avLst>
              <a:gd name="adj1" fmla="val 76716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33" name="Rectangle 932">
            <a:extLst>
              <a:ext uri="{FF2B5EF4-FFF2-40B4-BE49-F238E27FC236}">
                <a16:creationId xmlns:a16="http://schemas.microsoft.com/office/drawing/2014/main" id="{13DBF971-4F77-481B-9EDE-124E062E60E1}"/>
              </a:ext>
            </a:extLst>
          </p:cNvPr>
          <p:cNvSpPr/>
          <p:nvPr/>
        </p:nvSpPr>
        <p:spPr>
          <a:xfrm>
            <a:off x="6123688" y="3140931"/>
            <a:ext cx="696972" cy="26007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bg1">
                    <a:lumMod val="50000"/>
                  </a:schemeClr>
                </a:solidFill>
              </a:rPr>
              <a:t>Messages</a:t>
            </a:r>
            <a:endParaRPr lang="en-SG" sz="788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34" name="Rectangle 933">
            <a:extLst>
              <a:ext uri="{FF2B5EF4-FFF2-40B4-BE49-F238E27FC236}">
                <a16:creationId xmlns:a16="http://schemas.microsoft.com/office/drawing/2014/main" id="{813C63DE-4BFA-4321-82DC-D89514A299A0}"/>
              </a:ext>
            </a:extLst>
          </p:cNvPr>
          <p:cNvSpPr/>
          <p:nvPr/>
        </p:nvSpPr>
        <p:spPr>
          <a:xfrm>
            <a:off x="6123688" y="4182676"/>
            <a:ext cx="696972" cy="26007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bg1">
                    <a:lumMod val="50000"/>
                  </a:schemeClr>
                </a:solidFill>
              </a:rPr>
              <a:t>Logger</a:t>
            </a:r>
            <a:endParaRPr lang="en-SG" sz="788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35" name="Straight Arrow Connector 934">
            <a:extLst>
              <a:ext uri="{FF2B5EF4-FFF2-40B4-BE49-F238E27FC236}">
                <a16:creationId xmlns:a16="http://schemas.microsoft.com/office/drawing/2014/main" id="{A0B336CD-EFC9-44A0-97C7-3714CC4A7D0A}"/>
              </a:ext>
            </a:extLst>
          </p:cNvPr>
          <p:cNvCxnSpPr/>
          <p:nvPr/>
        </p:nvCxnSpPr>
        <p:spPr>
          <a:xfrm flipV="1">
            <a:off x="6352289" y="3384908"/>
            <a:ext cx="0" cy="2286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36" name="Straight Arrow Connector 935">
            <a:extLst>
              <a:ext uri="{FF2B5EF4-FFF2-40B4-BE49-F238E27FC236}">
                <a16:creationId xmlns:a16="http://schemas.microsoft.com/office/drawing/2014/main" id="{F9364709-0E6E-4435-AF6D-D239245C9262}"/>
              </a:ext>
            </a:extLst>
          </p:cNvPr>
          <p:cNvCxnSpPr/>
          <p:nvPr/>
        </p:nvCxnSpPr>
        <p:spPr>
          <a:xfrm flipV="1">
            <a:off x="6466589" y="3384908"/>
            <a:ext cx="0" cy="2286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37" name="Straight Arrow Connector 936">
            <a:extLst>
              <a:ext uri="{FF2B5EF4-FFF2-40B4-BE49-F238E27FC236}">
                <a16:creationId xmlns:a16="http://schemas.microsoft.com/office/drawing/2014/main" id="{9212EF0A-5630-41D8-9D82-FFB4896323CE}"/>
              </a:ext>
            </a:extLst>
          </p:cNvPr>
          <p:cNvCxnSpPr/>
          <p:nvPr/>
        </p:nvCxnSpPr>
        <p:spPr>
          <a:xfrm flipV="1">
            <a:off x="6580889" y="3384908"/>
            <a:ext cx="0" cy="2286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38" name="Straight Arrow Connector 937">
            <a:extLst>
              <a:ext uri="{FF2B5EF4-FFF2-40B4-BE49-F238E27FC236}">
                <a16:creationId xmlns:a16="http://schemas.microsoft.com/office/drawing/2014/main" id="{548693CA-48BD-45B0-8A2A-6079A7F4C39D}"/>
              </a:ext>
            </a:extLst>
          </p:cNvPr>
          <p:cNvCxnSpPr>
            <a:cxnSpLocks/>
          </p:cNvCxnSpPr>
          <p:nvPr/>
        </p:nvCxnSpPr>
        <p:spPr>
          <a:xfrm flipV="1">
            <a:off x="6327632" y="4426653"/>
            <a:ext cx="0" cy="15216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39" name="Straight Arrow Connector 938">
            <a:extLst>
              <a:ext uri="{FF2B5EF4-FFF2-40B4-BE49-F238E27FC236}">
                <a16:creationId xmlns:a16="http://schemas.microsoft.com/office/drawing/2014/main" id="{5E01E4C8-D49F-460A-BE01-7FD2C48C878B}"/>
              </a:ext>
            </a:extLst>
          </p:cNvPr>
          <p:cNvCxnSpPr>
            <a:cxnSpLocks/>
          </p:cNvCxnSpPr>
          <p:nvPr/>
        </p:nvCxnSpPr>
        <p:spPr>
          <a:xfrm rot="21420000" flipV="1">
            <a:off x="6433139" y="4426653"/>
            <a:ext cx="8793" cy="15216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0" name="Straight Arrow Connector 939">
            <a:extLst>
              <a:ext uri="{FF2B5EF4-FFF2-40B4-BE49-F238E27FC236}">
                <a16:creationId xmlns:a16="http://schemas.microsoft.com/office/drawing/2014/main" id="{8B43B305-575D-41FA-8B92-82B117D3D231}"/>
              </a:ext>
            </a:extLst>
          </p:cNvPr>
          <p:cNvCxnSpPr>
            <a:cxnSpLocks/>
          </p:cNvCxnSpPr>
          <p:nvPr/>
        </p:nvCxnSpPr>
        <p:spPr>
          <a:xfrm flipV="1">
            <a:off x="6556232" y="4426653"/>
            <a:ext cx="0" cy="15216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4" name="Elbow Connector 50">
            <a:extLst>
              <a:ext uri="{FF2B5EF4-FFF2-40B4-BE49-F238E27FC236}">
                <a16:creationId xmlns:a16="http://schemas.microsoft.com/office/drawing/2014/main" id="{C5ABE9F6-6008-49C5-AED1-4AD9797F509F}"/>
              </a:ext>
            </a:extLst>
          </p:cNvPr>
          <p:cNvCxnSpPr>
            <a:cxnSpLocks/>
            <a:stCxn id="914" idx="3"/>
            <a:endCxn id="105" idx="1"/>
          </p:cNvCxnSpPr>
          <p:nvPr/>
        </p:nvCxnSpPr>
        <p:spPr>
          <a:xfrm flipV="1">
            <a:off x="7044074" y="1529054"/>
            <a:ext cx="265493" cy="849532"/>
          </a:xfrm>
          <a:prstGeom prst="bentConnector3">
            <a:avLst>
              <a:gd name="adj1" fmla="val 17712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958" name="Elbow Connector 81">
            <a:extLst>
              <a:ext uri="{FF2B5EF4-FFF2-40B4-BE49-F238E27FC236}">
                <a16:creationId xmlns:a16="http://schemas.microsoft.com/office/drawing/2014/main" id="{6CF2CF64-608C-4F10-BE21-86EA5EDC9CF3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41281" y="1715128"/>
            <a:ext cx="511622" cy="1001600"/>
          </a:xfrm>
          <a:prstGeom prst="bentConnector4">
            <a:avLst>
              <a:gd name="adj1" fmla="val -33511"/>
              <a:gd name="adj2" fmla="val 80174"/>
            </a:avLst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77" name="Rectangle 976">
            <a:extLst>
              <a:ext uri="{FF2B5EF4-FFF2-40B4-BE49-F238E27FC236}">
                <a16:creationId xmlns:a16="http://schemas.microsoft.com/office/drawing/2014/main" id="{8782DD78-7A94-40EE-A6C5-9B3BBD7F9802}"/>
              </a:ext>
            </a:extLst>
          </p:cNvPr>
          <p:cNvSpPr/>
          <p:nvPr/>
        </p:nvSpPr>
        <p:spPr>
          <a:xfrm>
            <a:off x="6123688" y="3680999"/>
            <a:ext cx="696972" cy="26007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 err="1">
                <a:solidFill>
                  <a:schemeClr val="bg1">
                    <a:lumMod val="50000"/>
                  </a:schemeClr>
                </a:solidFill>
              </a:rPr>
              <a:t>Utils</a:t>
            </a:r>
            <a:endParaRPr lang="en-SG" sz="788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78" name="Straight Arrow Connector 977">
            <a:extLst>
              <a:ext uri="{FF2B5EF4-FFF2-40B4-BE49-F238E27FC236}">
                <a16:creationId xmlns:a16="http://schemas.microsoft.com/office/drawing/2014/main" id="{1D93F725-D5F5-478F-A295-5A1658AA663E}"/>
              </a:ext>
            </a:extLst>
          </p:cNvPr>
          <p:cNvCxnSpPr/>
          <p:nvPr/>
        </p:nvCxnSpPr>
        <p:spPr>
          <a:xfrm flipV="1">
            <a:off x="6352289" y="3924976"/>
            <a:ext cx="0" cy="2286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9" name="Straight Arrow Connector 978">
            <a:extLst>
              <a:ext uri="{FF2B5EF4-FFF2-40B4-BE49-F238E27FC236}">
                <a16:creationId xmlns:a16="http://schemas.microsoft.com/office/drawing/2014/main" id="{7E18EBA4-6455-47A8-9BAA-4ECCD425F468}"/>
              </a:ext>
            </a:extLst>
          </p:cNvPr>
          <p:cNvCxnSpPr/>
          <p:nvPr/>
        </p:nvCxnSpPr>
        <p:spPr>
          <a:xfrm flipV="1">
            <a:off x="6466589" y="3924976"/>
            <a:ext cx="0" cy="2286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80" name="Straight Arrow Connector 979">
            <a:extLst>
              <a:ext uri="{FF2B5EF4-FFF2-40B4-BE49-F238E27FC236}">
                <a16:creationId xmlns:a16="http://schemas.microsoft.com/office/drawing/2014/main" id="{20B39C12-BF34-4792-9DBF-DF938D225B19}"/>
              </a:ext>
            </a:extLst>
          </p:cNvPr>
          <p:cNvCxnSpPr/>
          <p:nvPr/>
        </p:nvCxnSpPr>
        <p:spPr>
          <a:xfrm flipV="1">
            <a:off x="6580889" y="3924976"/>
            <a:ext cx="0" cy="2286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2" name="Rectangle 991">
            <a:extLst>
              <a:ext uri="{FF2B5EF4-FFF2-40B4-BE49-F238E27FC236}">
                <a16:creationId xmlns:a16="http://schemas.microsoft.com/office/drawing/2014/main" id="{B01395A5-84E6-4430-B315-5D9F7AA57F82}"/>
              </a:ext>
            </a:extLst>
          </p:cNvPr>
          <p:cNvSpPr/>
          <p:nvPr/>
        </p:nvSpPr>
        <p:spPr>
          <a:xfrm>
            <a:off x="3848100" y="2738410"/>
            <a:ext cx="535646" cy="2600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/>
              <a:t>Location</a:t>
            </a:r>
            <a:endParaRPr lang="en-SG" sz="788" dirty="0"/>
          </a:p>
        </p:txBody>
      </p:sp>
      <p:cxnSp>
        <p:nvCxnSpPr>
          <p:cNvPr id="996" name="Elbow Connector 40">
            <a:extLst>
              <a:ext uri="{FF2B5EF4-FFF2-40B4-BE49-F238E27FC236}">
                <a16:creationId xmlns:a16="http://schemas.microsoft.com/office/drawing/2014/main" id="{E642960A-D092-412A-B710-926AA1C9041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02841" y="3071392"/>
            <a:ext cx="152900" cy="1"/>
          </a:xfrm>
          <a:prstGeom prst="bentConnector3">
            <a:avLst>
              <a:gd name="adj1" fmla="val 36917"/>
            </a:avLst>
          </a:prstGeom>
          <a:ln w="19050"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4" name="Elbow Connector 59">
            <a:extLst>
              <a:ext uri="{FF2B5EF4-FFF2-40B4-BE49-F238E27FC236}">
                <a16:creationId xmlns:a16="http://schemas.microsoft.com/office/drawing/2014/main" id="{E3642DE9-D7E8-43D3-8B5A-3002C9E619CE}"/>
              </a:ext>
            </a:extLst>
          </p:cNvPr>
          <p:cNvCxnSpPr>
            <a:cxnSpLocks/>
            <a:stCxn id="54" idx="3"/>
            <a:endCxn id="259" idx="1"/>
          </p:cNvCxnSpPr>
          <p:nvPr/>
        </p:nvCxnSpPr>
        <p:spPr>
          <a:xfrm>
            <a:off x="5168667" y="2045730"/>
            <a:ext cx="359131" cy="2449871"/>
          </a:xfrm>
          <a:prstGeom prst="bentConnector3">
            <a:avLst>
              <a:gd name="adj1" fmla="val 130059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88" name="Elbow Connector 59">
            <a:extLst>
              <a:ext uri="{FF2B5EF4-FFF2-40B4-BE49-F238E27FC236}">
                <a16:creationId xmlns:a16="http://schemas.microsoft.com/office/drawing/2014/main" id="{A648EF14-90C5-4841-89A2-98023509C5BD}"/>
              </a:ext>
            </a:extLst>
          </p:cNvPr>
          <p:cNvCxnSpPr>
            <a:cxnSpLocks/>
            <a:stCxn id="54" idx="3"/>
            <a:endCxn id="254" idx="1"/>
          </p:cNvCxnSpPr>
          <p:nvPr/>
        </p:nvCxnSpPr>
        <p:spPr>
          <a:xfrm>
            <a:off x="5168667" y="2045730"/>
            <a:ext cx="358978" cy="2150451"/>
          </a:xfrm>
          <a:prstGeom prst="bentConnector3">
            <a:avLst>
              <a:gd name="adj1" fmla="val 130072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92" name="Elbow Connector 59">
            <a:extLst>
              <a:ext uri="{FF2B5EF4-FFF2-40B4-BE49-F238E27FC236}">
                <a16:creationId xmlns:a16="http://schemas.microsoft.com/office/drawing/2014/main" id="{1903B9A4-133E-45D9-A298-87BA9857ED43}"/>
              </a:ext>
            </a:extLst>
          </p:cNvPr>
          <p:cNvCxnSpPr>
            <a:cxnSpLocks/>
            <a:stCxn id="54" idx="3"/>
            <a:endCxn id="253" idx="1"/>
          </p:cNvCxnSpPr>
          <p:nvPr/>
        </p:nvCxnSpPr>
        <p:spPr>
          <a:xfrm>
            <a:off x="5168667" y="2045730"/>
            <a:ext cx="366232" cy="1833386"/>
          </a:xfrm>
          <a:prstGeom prst="bentConnector3">
            <a:avLst>
              <a:gd name="adj1" fmla="val 126008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96" name="Elbow Connector 59">
            <a:extLst>
              <a:ext uri="{FF2B5EF4-FFF2-40B4-BE49-F238E27FC236}">
                <a16:creationId xmlns:a16="http://schemas.microsoft.com/office/drawing/2014/main" id="{84043473-E11E-4E22-913D-7B59419D2D23}"/>
              </a:ext>
            </a:extLst>
          </p:cNvPr>
          <p:cNvCxnSpPr>
            <a:cxnSpLocks/>
            <a:stCxn id="54" idx="3"/>
            <a:endCxn id="252" idx="1"/>
          </p:cNvCxnSpPr>
          <p:nvPr/>
        </p:nvCxnSpPr>
        <p:spPr>
          <a:xfrm>
            <a:off x="5168667" y="2045730"/>
            <a:ext cx="366232" cy="1537145"/>
          </a:xfrm>
          <a:prstGeom prst="bentConnector3">
            <a:avLst>
              <a:gd name="adj1" fmla="val 126008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200" name="Elbow Connector 59">
            <a:extLst>
              <a:ext uri="{FF2B5EF4-FFF2-40B4-BE49-F238E27FC236}">
                <a16:creationId xmlns:a16="http://schemas.microsoft.com/office/drawing/2014/main" id="{6740C60B-DC99-4B67-A7A6-B3125D98509B}"/>
              </a:ext>
            </a:extLst>
          </p:cNvPr>
          <p:cNvCxnSpPr>
            <a:cxnSpLocks/>
            <a:stCxn id="54" idx="3"/>
            <a:endCxn id="251" idx="1"/>
          </p:cNvCxnSpPr>
          <p:nvPr/>
        </p:nvCxnSpPr>
        <p:spPr>
          <a:xfrm>
            <a:off x="5168667" y="2045730"/>
            <a:ext cx="366232" cy="1240905"/>
          </a:xfrm>
          <a:prstGeom prst="bentConnector3">
            <a:avLst>
              <a:gd name="adj1" fmla="val 126008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204" name="Elbow Connector 59">
            <a:extLst>
              <a:ext uri="{FF2B5EF4-FFF2-40B4-BE49-F238E27FC236}">
                <a16:creationId xmlns:a16="http://schemas.microsoft.com/office/drawing/2014/main" id="{12ED0E02-21B0-432A-9698-CA6B649FB614}"/>
              </a:ext>
            </a:extLst>
          </p:cNvPr>
          <p:cNvCxnSpPr>
            <a:cxnSpLocks/>
            <a:stCxn id="54" idx="3"/>
            <a:endCxn id="53" idx="1"/>
          </p:cNvCxnSpPr>
          <p:nvPr/>
        </p:nvCxnSpPr>
        <p:spPr>
          <a:xfrm>
            <a:off x="5168667" y="2045730"/>
            <a:ext cx="361762" cy="940461"/>
          </a:xfrm>
          <a:prstGeom prst="bentConnector3">
            <a:avLst>
              <a:gd name="adj1" fmla="val 12984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208" name="Elbow Connector 59">
            <a:extLst>
              <a:ext uri="{FF2B5EF4-FFF2-40B4-BE49-F238E27FC236}">
                <a16:creationId xmlns:a16="http://schemas.microsoft.com/office/drawing/2014/main" id="{ED5C1ADF-101D-4EF9-ABC4-5595B73FA748}"/>
              </a:ext>
            </a:extLst>
          </p:cNvPr>
          <p:cNvCxnSpPr>
            <a:cxnSpLocks/>
            <a:stCxn id="54" idx="3"/>
            <a:endCxn id="52" idx="1"/>
          </p:cNvCxnSpPr>
          <p:nvPr/>
        </p:nvCxnSpPr>
        <p:spPr>
          <a:xfrm>
            <a:off x="5168667" y="2045730"/>
            <a:ext cx="361762" cy="644221"/>
          </a:xfrm>
          <a:prstGeom prst="bentConnector3">
            <a:avLst>
              <a:gd name="adj1" fmla="val 12984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212" name="Elbow Connector 59">
            <a:extLst>
              <a:ext uri="{FF2B5EF4-FFF2-40B4-BE49-F238E27FC236}">
                <a16:creationId xmlns:a16="http://schemas.microsoft.com/office/drawing/2014/main" id="{A597D0E6-27A3-4A44-9E43-3F002B79CBE5}"/>
              </a:ext>
            </a:extLst>
          </p:cNvPr>
          <p:cNvCxnSpPr>
            <a:cxnSpLocks/>
            <a:stCxn id="54" idx="3"/>
            <a:endCxn id="50" idx="1"/>
          </p:cNvCxnSpPr>
          <p:nvPr/>
        </p:nvCxnSpPr>
        <p:spPr>
          <a:xfrm>
            <a:off x="5168667" y="2045730"/>
            <a:ext cx="361762" cy="347981"/>
          </a:xfrm>
          <a:prstGeom prst="bentConnector3">
            <a:avLst>
              <a:gd name="adj1" fmla="val 12984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947508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/>
          <p:nvPr/>
        </p:nvSpPr>
        <p:spPr>
          <a:xfrm>
            <a:off x="6637708" y="4352685"/>
            <a:ext cx="929296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Person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" name="Rectangle 128"/>
          <p:cNvSpPr/>
          <p:nvPr/>
        </p:nvSpPr>
        <p:spPr>
          <a:xfrm>
            <a:off x="6363802" y="5140408"/>
            <a:ext cx="1408598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 err="1"/>
              <a:t>ReadOnlyPerson</a:t>
            </a:r>
            <a:endParaRPr lang="en-SG" sz="1050" dirty="0"/>
          </a:p>
        </p:txBody>
      </p:sp>
      <p:cxnSp>
        <p:nvCxnSpPr>
          <p:cNvPr id="4" name="Elbow Connector 131"/>
          <p:cNvCxnSpPr>
            <a:stCxn id="7" idx="2"/>
            <a:endCxn id="3" idx="1"/>
          </p:cNvCxnSpPr>
          <p:nvPr/>
        </p:nvCxnSpPr>
        <p:spPr>
          <a:xfrm rot="16200000" flipH="1">
            <a:off x="5136573" y="4086558"/>
            <a:ext cx="614343" cy="1840116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" name="Isosceles Triangle 134"/>
          <p:cNvSpPr/>
          <p:nvPr/>
        </p:nvSpPr>
        <p:spPr>
          <a:xfrm rot="10800000">
            <a:off x="6964221" y="4953000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" name="Elbow Connector 135"/>
          <p:cNvCxnSpPr>
            <a:stCxn id="2" idx="2"/>
            <a:endCxn id="5" idx="3"/>
          </p:cNvCxnSpPr>
          <p:nvPr/>
        </p:nvCxnSpPr>
        <p:spPr>
          <a:xfrm rot="5400000">
            <a:off x="6974138" y="4824781"/>
            <a:ext cx="253555" cy="288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" name="Rectangle 62"/>
          <p:cNvSpPr/>
          <p:nvPr/>
        </p:nvSpPr>
        <p:spPr>
          <a:xfrm>
            <a:off x="3650593" y="4352685"/>
            <a:ext cx="1746186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MainWindow</a:t>
            </a:r>
            <a:endParaRPr lang="en-SG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401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/>
          <p:nvPr/>
        </p:nvSpPr>
        <p:spPr>
          <a:xfrm>
            <a:off x="1804246" y="4363150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" name="Elbow Connector 40"/>
          <p:cNvCxnSpPr>
            <a:stCxn id="4" idx="2"/>
            <a:endCxn id="2" idx="0"/>
          </p:cNvCxnSpPr>
          <p:nvPr/>
        </p:nvCxnSpPr>
        <p:spPr>
          <a:xfrm rot="16200000" flipH="1">
            <a:off x="2040855" y="4204661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" name="Rectangle 65"/>
          <p:cNvSpPr/>
          <p:nvPr/>
        </p:nvSpPr>
        <p:spPr>
          <a:xfrm>
            <a:off x="1804246" y="3603563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65"/>
          <p:cNvSpPr/>
          <p:nvPr/>
        </p:nvSpPr>
        <p:spPr>
          <a:xfrm>
            <a:off x="303820" y="3609912"/>
            <a:ext cx="790192" cy="4426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70C0"/>
                </a:solidFill>
              </a:rPr>
              <a:t>LogicTest</a:t>
            </a:r>
            <a:endParaRPr lang="en-SG" sz="1050" dirty="0">
              <a:solidFill>
                <a:srgbClr val="0070C0"/>
              </a:solidFill>
            </a:endParaRPr>
          </a:p>
        </p:txBody>
      </p:sp>
      <p:cxnSp>
        <p:nvCxnSpPr>
          <p:cNvPr id="6" name="Elbow Connector 40"/>
          <p:cNvCxnSpPr>
            <a:stCxn id="5" idx="3"/>
            <a:endCxn id="4" idx="1"/>
          </p:cNvCxnSpPr>
          <p:nvPr/>
        </p:nvCxnSpPr>
        <p:spPr>
          <a:xfrm flipV="1">
            <a:off x="1094012" y="3824869"/>
            <a:ext cx="710234" cy="634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" name="Elbow Connector 40"/>
          <p:cNvCxnSpPr>
            <a:stCxn id="5" idx="2"/>
            <a:endCxn id="2" idx="1"/>
          </p:cNvCxnSpPr>
          <p:nvPr/>
        </p:nvCxnSpPr>
        <p:spPr>
          <a:xfrm rot="16200000" flipH="1">
            <a:off x="1009578" y="3741862"/>
            <a:ext cx="484006" cy="1105330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" name="Rectangle 22"/>
          <p:cNvSpPr/>
          <p:nvPr/>
        </p:nvSpPr>
        <p:spPr>
          <a:xfrm>
            <a:off x="5220211" y="4341874"/>
            <a:ext cx="790193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40"/>
          <p:cNvCxnSpPr>
            <a:stCxn id="14" idx="2"/>
            <a:endCxn id="12" idx="0"/>
          </p:cNvCxnSpPr>
          <p:nvPr/>
        </p:nvCxnSpPr>
        <p:spPr>
          <a:xfrm rot="16200000" flipH="1">
            <a:off x="5456820" y="4183385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" name="Rectangle 65"/>
          <p:cNvSpPr/>
          <p:nvPr/>
        </p:nvSpPr>
        <p:spPr>
          <a:xfrm>
            <a:off x="5220211" y="3582287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5" name="Rectangle 65"/>
          <p:cNvSpPr/>
          <p:nvPr/>
        </p:nvSpPr>
        <p:spPr>
          <a:xfrm>
            <a:off x="3543811" y="3588636"/>
            <a:ext cx="790192" cy="4426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70C0"/>
                </a:solidFill>
              </a:rPr>
              <a:t>LogicTest</a:t>
            </a:r>
            <a:endParaRPr lang="en-SG" sz="1050" dirty="0">
              <a:solidFill>
                <a:srgbClr val="0070C0"/>
              </a:solidFill>
            </a:endParaRPr>
          </a:p>
        </p:txBody>
      </p:sp>
      <p:cxnSp>
        <p:nvCxnSpPr>
          <p:cNvPr id="16" name="Elbow Connector 40"/>
          <p:cNvCxnSpPr>
            <a:stCxn id="15" idx="3"/>
            <a:endCxn id="14" idx="1"/>
          </p:cNvCxnSpPr>
          <p:nvPr/>
        </p:nvCxnSpPr>
        <p:spPr>
          <a:xfrm flipV="1">
            <a:off x="4334003" y="3803593"/>
            <a:ext cx="886208" cy="634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40"/>
          <p:cNvCxnSpPr>
            <a:stCxn id="15" idx="2"/>
            <a:endCxn id="18" idx="1"/>
          </p:cNvCxnSpPr>
          <p:nvPr/>
        </p:nvCxnSpPr>
        <p:spPr>
          <a:xfrm rot="16200000" flipH="1">
            <a:off x="3502918" y="4467237"/>
            <a:ext cx="1162683" cy="290704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22"/>
          <p:cNvSpPr/>
          <p:nvPr/>
        </p:nvSpPr>
        <p:spPr>
          <a:xfrm>
            <a:off x="4229611" y="5020551"/>
            <a:ext cx="865573" cy="346760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B050"/>
                </a:solidFill>
              </a:rPr>
              <a:t>StorageStub</a:t>
            </a:r>
            <a:endParaRPr lang="en-SG" sz="1050" dirty="0">
              <a:solidFill>
                <a:srgbClr val="00B050"/>
              </a:solidFill>
            </a:endParaRPr>
          </a:p>
        </p:txBody>
      </p:sp>
      <p:sp>
        <p:nvSpPr>
          <p:cNvPr id="19" name="Rectangle 22"/>
          <p:cNvSpPr/>
          <p:nvPr/>
        </p:nvSpPr>
        <p:spPr>
          <a:xfrm>
            <a:off x="5153247" y="5020551"/>
            <a:ext cx="86557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1" name="Isosceles Triangle 102"/>
          <p:cNvSpPr/>
          <p:nvPr/>
        </p:nvSpPr>
        <p:spPr>
          <a:xfrm rot="10800000" flipV="1">
            <a:off x="5453083" y="4688634"/>
            <a:ext cx="270504" cy="175523"/>
          </a:xfrm>
          <a:prstGeom prst="triangle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22" name="Elbow Connector 103"/>
          <p:cNvCxnSpPr>
            <a:stCxn id="21" idx="3"/>
            <a:endCxn id="18" idx="0"/>
          </p:cNvCxnSpPr>
          <p:nvPr/>
        </p:nvCxnSpPr>
        <p:spPr>
          <a:xfrm rot="5400000">
            <a:off x="5047170" y="4479386"/>
            <a:ext cx="156394" cy="925937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03"/>
          <p:cNvCxnSpPr>
            <a:stCxn id="21" idx="3"/>
            <a:endCxn id="19" idx="0"/>
          </p:cNvCxnSpPr>
          <p:nvPr/>
        </p:nvCxnSpPr>
        <p:spPr>
          <a:xfrm rot="5400000">
            <a:off x="5508988" y="4941204"/>
            <a:ext cx="156394" cy="230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7" name="Striped Right Arrow 26"/>
          <p:cNvSpPr/>
          <p:nvPr/>
        </p:nvSpPr>
        <p:spPr>
          <a:xfrm>
            <a:off x="2894620" y="4024899"/>
            <a:ext cx="304800" cy="269627"/>
          </a:xfrm>
          <a:prstGeom prst="striped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22"/>
          <p:cNvSpPr/>
          <p:nvPr/>
        </p:nvSpPr>
        <p:spPr>
          <a:xfrm>
            <a:off x="757986" y="1325725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23" name="Elbow Connector 40"/>
          <p:cNvCxnSpPr>
            <a:stCxn id="25" idx="2"/>
            <a:endCxn id="20" idx="0"/>
          </p:cNvCxnSpPr>
          <p:nvPr/>
        </p:nvCxnSpPr>
        <p:spPr>
          <a:xfrm rot="16200000" flipH="1">
            <a:off x="994595" y="1167236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5" name="Rectangle 65"/>
          <p:cNvSpPr/>
          <p:nvPr/>
        </p:nvSpPr>
        <p:spPr>
          <a:xfrm>
            <a:off x="757986" y="566138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0" name="Rectangle 22"/>
          <p:cNvSpPr/>
          <p:nvPr/>
        </p:nvSpPr>
        <p:spPr>
          <a:xfrm>
            <a:off x="2818655" y="1295371"/>
            <a:ext cx="790193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1" name="Elbow Connector 40"/>
          <p:cNvCxnSpPr>
            <a:stCxn id="32" idx="2"/>
            <a:endCxn id="30" idx="0"/>
          </p:cNvCxnSpPr>
          <p:nvPr/>
        </p:nvCxnSpPr>
        <p:spPr>
          <a:xfrm rot="16200000" flipH="1">
            <a:off x="3055264" y="1136882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2" name="Rectangle 65"/>
          <p:cNvSpPr/>
          <p:nvPr/>
        </p:nvSpPr>
        <p:spPr>
          <a:xfrm>
            <a:off x="2818655" y="535784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7" name="Rectangle 22"/>
          <p:cNvSpPr/>
          <p:nvPr/>
        </p:nvSpPr>
        <p:spPr>
          <a:xfrm>
            <a:off x="2780965" y="1974048"/>
            <a:ext cx="86557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8" name="Isosceles Triangle 102"/>
          <p:cNvSpPr/>
          <p:nvPr/>
        </p:nvSpPr>
        <p:spPr>
          <a:xfrm rot="10800000" flipV="1">
            <a:off x="3078499" y="1642131"/>
            <a:ext cx="270504" cy="175523"/>
          </a:xfrm>
          <a:prstGeom prst="triangle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40" name="Elbow Connector 103"/>
          <p:cNvCxnSpPr>
            <a:stCxn id="38" idx="3"/>
            <a:endCxn id="37" idx="0"/>
          </p:cNvCxnSpPr>
          <p:nvPr/>
        </p:nvCxnSpPr>
        <p:spPr>
          <a:xfrm rot="16200000" flipH="1">
            <a:off x="3135554" y="1895850"/>
            <a:ext cx="15639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1" name="Striped Right Arrow 40"/>
          <p:cNvSpPr/>
          <p:nvPr/>
        </p:nvSpPr>
        <p:spPr>
          <a:xfrm>
            <a:off x="2046943" y="978396"/>
            <a:ext cx="304800" cy="269627"/>
          </a:xfrm>
          <a:prstGeom prst="striped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Rectangle 22"/>
          <p:cNvSpPr/>
          <p:nvPr/>
        </p:nvSpPr>
        <p:spPr>
          <a:xfrm>
            <a:off x="8142313" y="4319444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4" name="Elbow Connector 40"/>
          <p:cNvCxnSpPr>
            <a:stCxn id="35" idx="2"/>
            <a:endCxn id="33" idx="0"/>
          </p:cNvCxnSpPr>
          <p:nvPr/>
        </p:nvCxnSpPr>
        <p:spPr>
          <a:xfrm rot="16200000" flipH="1">
            <a:off x="8378922" y="4160955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5" name="Rectangle 65"/>
          <p:cNvSpPr/>
          <p:nvPr/>
        </p:nvSpPr>
        <p:spPr>
          <a:xfrm>
            <a:off x="8142313" y="3559857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6" name="Rectangle 65"/>
          <p:cNvSpPr/>
          <p:nvPr/>
        </p:nvSpPr>
        <p:spPr>
          <a:xfrm>
            <a:off x="6465913" y="3566206"/>
            <a:ext cx="790192" cy="4426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70C0"/>
                </a:solidFill>
              </a:rPr>
              <a:t>LogicTest</a:t>
            </a:r>
            <a:endParaRPr lang="en-SG" sz="1050" dirty="0">
              <a:solidFill>
                <a:srgbClr val="0070C0"/>
              </a:solidFill>
            </a:endParaRPr>
          </a:p>
        </p:txBody>
      </p:sp>
      <p:cxnSp>
        <p:nvCxnSpPr>
          <p:cNvPr id="39" name="Elbow Connector 40"/>
          <p:cNvCxnSpPr>
            <a:stCxn id="36" idx="3"/>
            <a:endCxn id="35" idx="1"/>
          </p:cNvCxnSpPr>
          <p:nvPr/>
        </p:nvCxnSpPr>
        <p:spPr>
          <a:xfrm flipV="1">
            <a:off x="7256105" y="3781163"/>
            <a:ext cx="886208" cy="634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2" name="Elbow Connector 40"/>
          <p:cNvCxnSpPr>
            <a:stCxn id="36" idx="2"/>
            <a:endCxn id="43" idx="1"/>
          </p:cNvCxnSpPr>
          <p:nvPr/>
        </p:nvCxnSpPr>
        <p:spPr>
          <a:xfrm rot="16200000" flipH="1">
            <a:off x="6888571" y="3981256"/>
            <a:ext cx="1162683" cy="1217806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22"/>
          <p:cNvSpPr/>
          <p:nvPr/>
        </p:nvSpPr>
        <p:spPr>
          <a:xfrm>
            <a:off x="8078815" y="4998121"/>
            <a:ext cx="865573" cy="346760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B050"/>
                </a:solidFill>
              </a:rPr>
              <a:t>StorageStub</a:t>
            </a:r>
            <a:endParaRPr lang="en-SG" sz="1050" dirty="0">
              <a:solidFill>
                <a:srgbClr val="00B050"/>
              </a:solidFill>
            </a:endParaRPr>
          </a:p>
        </p:txBody>
      </p:sp>
      <p:sp>
        <p:nvSpPr>
          <p:cNvPr id="45" name="Isosceles Triangle 102"/>
          <p:cNvSpPr/>
          <p:nvPr/>
        </p:nvSpPr>
        <p:spPr>
          <a:xfrm rot="10800000" flipV="1">
            <a:off x="8375185" y="4666204"/>
            <a:ext cx="270504" cy="175523"/>
          </a:xfrm>
          <a:prstGeom prst="triangle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46" name="Elbow Connector 103"/>
          <p:cNvCxnSpPr>
            <a:stCxn id="45" idx="3"/>
            <a:endCxn id="43" idx="0"/>
          </p:cNvCxnSpPr>
          <p:nvPr/>
        </p:nvCxnSpPr>
        <p:spPr>
          <a:xfrm rot="16200000" flipH="1">
            <a:off x="8432822" y="4919341"/>
            <a:ext cx="156394" cy="1165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4" name="Rectangle 6"/>
          <p:cNvSpPr/>
          <p:nvPr/>
        </p:nvSpPr>
        <p:spPr>
          <a:xfrm>
            <a:off x="6325375" y="1210641"/>
            <a:ext cx="1868998" cy="327923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/>
              <a:t>&lt;&lt;interface&gt;&gt; Printable</a:t>
            </a:r>
          </a:p>
        </p:txBody>
      </p:sp>
      <p:sp>
        <p:nvSpPr>
          <p:cNvPr id="47" name="Rectangle 19"/>
          <p:cNvSpPr/>
          <p:nvPr/>
        </p:nvSpPr>
        <p:spPr>
          <a:xfrm>
            <a:off x="4674519" y="108100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Phone</a:t>
            </a:r>
            <a:endParaRPr lang="en-SG" sz="1050" dirty="0"/>
          </a:p>
        </p:txBody>
      </p:sp>
      <p:sp>
        <p:nvSpPr>
          <p:cNvPr id="48" name="Rectangle 20"/>
          <p:cNvSpPr/>
          <p:nvPr/>
        </p:nvSpPr>
        <p:spPr>
          <a:xfrm>
            <a:off x="4674519" y="1475988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Email</a:t>
            </a:r>
            <a:endParaRPr lang="en-SG" sz="1050" dirty="0"/>
          </a:p>
        </p:txBody>
      </p:sp>
      <p:sp>
        <p:nvSpPr>
          <p:cNvPr id="49" name="Rectangle 21"/>
          <p:cNvSpPr/>
          <p:nvPr/>
        </p:nvSpPr>
        <p:spPr>
          <a:xfrm>
            <a:off x="4674519" y="1870974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  <a:endParaRPr lang="en-SG" sz="1050" dirty="0"/>
          </a:p>
        </p:txBody>
      </p:sp>
      <p:sp>
        <p:nvSpPr>
          <p:cNvPr id="50" name="Isosceles Triangle 24"/>
          <p:cNvSpPr/>
          <p:nvPr/>
        </p:nvSpPr>
        <p:spPr>
          <a:xfrm rot="5400000">
            <a:off x="6089483" y="1339999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1" name="Elbow Connector 25"/>
          <p:cNvCxnSpPr>
            <a:stCxn id="50" idx="3"/>
            <a:endCxn id="48" idx="3"/>
          </p:cNvCxnSpPr>
          <p:nvPr/>
        </p:nvCxnSpPr>
        <p:spPr>
          <a:xfrm rot="10800000" flipV="1">
            <a:off x="5603816" y="1427760"/>
            <a:ext cx="533159" cy="221607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2" name="Elbow Connector 26"/>
          <p:cNvCxnSpPr>
            <a:stCxn id="50" idx="3"/>
            <a:endCxn id="47" idx="3"/>
          </p:cNvCxnSpPr>
          <p:nvPr/>
        </p:nvCxnSpPr>
        <p:spPr>
          <a:xfrm rot="10800000">
            <a:off x="5603816" y="1254381"/>
            <a:ext cx="533159" cy="173380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3" name="Elbow Connector 29"/>
          <p:cNvCxnSpPr>
            <a:stCxn id="50" idx="3"/>
            <a:endCxn id="49" idx="3"/>
          </p:cNvCxnSpPr>
          <p:nvPr/>
        </p:nvCxnSpPr>
        <p:spPr>
          <a:xfrm rot="10800000" flipV="1">
            <a:off x="5603816" y="1427760"/>
            <a:ext cx="533159" cy="616593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54" name="Rectangle 21"/>
          <p:cNvSpPr/>
          <p:nvPr/>
        </p:nvSpPr>
        <p:spPr>
          <a:xfrm>
            <a:off x="4674519" y="686014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Name</a:t>
            </a:r>
            <a:endParaRPr lang="en-SG" sz="1050" dirty="0"/>
          </a:p>
        </p:txBody>
      </p:sp>
      <p:cxnSp>
        <p:nvCxnSpPr>
          <p:cNvPr id="55" name="Elbow Connector 26"/>
          <p:cNvCxnSpPr>
            <a:stCxn id="50" idx="3"/>
            <a:endCxn id="54" idx="3"/>
          </p:cNvCxnSpPr>
          <p:nvPr/>
        </p:nvCxnSpPr>
        <p:spPr>
          <a:xfrm rot="10800000">
            <a:off x="5603816" y="859395"/>
            <a:ext cx="533159" cy="568367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56" name="Rectangle 6"/>
          <p:cNvSpPr/>
          <p:nvPr/>
        </p:nvSpPr>
        <p:spPr>
          <a:xfrm>
            <a:off x="6325375" y="1538466"/>
            <a:ext cx="1868998" cy="122745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sp>
        <p:nvSpPr>
          <p:cNvPr id="57" name="Rectangle 6"/>
          <p:cNvSpPr/>
          <p:nvPr/>
        </p:nvSpPr>
        <p:spPr>
          <a:xfrm>
            <a:off x="6325375" y="1656858"/>
            <a:ext cx="1868998" cy="271943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+ </a:t>
            </a:r>
            <a:r>
              <a:rPr lang="en-US" sz="1050" dirty="0" err="1"/>
              <a:t>getPrintableString</a:t>
            </a:r>
            <a:r>
              <a:rPr lang="en-US" sz="1050" dirty="0"/>
              <a:t>(): String</a:t>
            </a:r>
            <a:endParaRPr lang="en-SG" sz="1050" dirty="0"/>
          </a:p>
        </p:txBody>
      </p:sp>
    </p:spTree>
    <p:extLst>
      <p:ext uri="{BB962C8B-B14F-4D97-AF65-F5344CB8AC3E}">
        <p14:creationId xmlns:p14="http://schemas.microsoft.com/office/powerpoint/2010/main" val="2619388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2739E19F-6A0A-4032-B1FE-A3B5C5FD4152}"/>
              </a:ext>
            </a:extLst>
          </p:cNvPr>
          <p:cNvSpPr/>
          <p:nvPr/>
        </p:nvSpPr>
        <p:spPr>
          <a:xfrm>
            <a:off x="1143001" y="4094654"/>
            <a:ext cx="5048121" cy="1612181"/>
          </a:xfrm>
          <a:prstGeom prst="rect">
            <a:avLst/>
          </a:prstGeom>
          <a:noFill/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DB58E2D-B72E-497D-99D0-858EF4AE2596}"/>
              </a:ext>
            </a:extLst>
          </p:cNvPr>
          <p:cNvCxnSpPr>
            <a:cxnSpLocks/>
            <a:stCxn id="51" idx="1"/>
            <a:endCxn id="51" idx="3"/>
          </p:cNvCxnSpPr>
          <p:nvPr/>
        </p:nvCxnSpPr>
        <p:spPr>
          <a:xfrm>
            <a:off x="1143001" y="4900745"/>
            <a:ext cx="50481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F392A63-F99C-4F28-8F17-D5041C8813CE}"/>
              </a:ext>
            </a:extLst>
          </p:cNvPr>
          <p:cNvSpPr/>
          <p:nvPr/>
        </p:nvSpPr>
        <p:spPr>
          <a:xfrm>
            <a:off x="1295400" y="762000"/>
            <a:ext cx="2514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/>
              <a:t>:Logic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3342F8-1A19-47B3-A61D-BB9CBAB9441A}"/>
              </a:ext>
            </a:extLst>
          </p:cNvPr>
          <p:cNvSpPr/>
          <p:nvPr/>
        </p:nvSpPr>
        <p:spPr>
          <a:xfrm>
            <a:off x="5181600" y="1828800"/>
            <a:ext cx="2514600" cy="609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err="1"/>
              <a:t>toAdd:Person</a:t>
            </a:r>
            <a:endParaRPr lang="en-SG" sz="2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867AB9-CE25-4DB7-9ED8-315F1D383D38}"/>
              </a:ext>
            </a:extLst>
          </p:cNvPr>
          <p:cNvCxnSpPr>
            <a:stCxn id="2" idx="2"/>
          </p:cNvCxnSpPr>
          <p:nvPr/>
        </p:nvCxnSpPr>
        <p:spPr>
          <a:xfrm>
            <a:off x="2552700" y="1371600"/>
            <a:ext cx="0" cy="609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DB9BE01-D289-455E-BF06-E870B953F7BB}"/>
              </a:ext>
            </a:extLst>
          </p:cNvPr>
          <p:cNvSpPr/>
          <p:nvPr/>
        </p:nvSpPr>
        <p:spPr>
          <a:xfrm rot="5400000">
            <a:off x="568475" y="3845106"/>
            <a:ext cx="3930304" cy="266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DC22F2-9F6B-4193-B5C1-14995FB9803C}"/>
              </a:ext>
            </a:extLst>
          </p:cNvPr>
          <p:cNvCxnSpPr>
            <a:cxnSpLocks/>
          </p:cNvCxnSpPr>
          <p:nvPr/>
        </p:nvCxnSpPr>
        <p:spPr>
          <a:xfrm>
            <a:off x="457200" y="1981200"/>
            <a:ext cx="1943099" cy="0"/>
          </a:xfrm>
          <a:prstGeom prst="line">
            <a:avLst/>
          </a:prstGeom>
          <a:ln w="12700">
            <a:solidFill>
              <a:srgbClr val="00B050"/>
            </a:solidFill>
            <a:prstDash val="solid"/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83F72D7-3BC0-44EF-8FBD-0731BC6E64F5}"/>
              </a:ext>
            </a:extLst>
          </p:cNvPr>
          <p:cNvSpPr txBox="1"/>
          <p:nvPr/>
        </p:nvSpPr>
        <p:spPr>
          <a:xfrm>
            <a:off x="609600" y="1611868"/>
            <a:ext cx="175259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dirty="0" err="1">
                <a:solidFill>
                  <a:srgbClr val="00B050"/>
                </a:solidFill>
              </a:rPr>
              <a:t>AddCommand</a:t>
            </a:r>
            <a:r>
              <a:rPr lang="en-SG" dirty="0">
                <a:solidFill>
                  <a:srgbClr val="00B050"/>
                </a:solidFill>
              </a:rPr>
              <a:t>()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F65CBC-AACD-4B1C-B663-86A1F2E9F002}"/>
              </a:ext>
            </a:extLst>
          </p:cNvPr>
          <p:cNvCxnSpPr>
            <a:cxnSpLocks/>
          </p:cNvCxnSpPr>
          <p:nvPr/>
        </p:nvCxnSpPr>
        <p:spPr>
          <a:xfrm>
            <a:off x="2666959" y="2133600"/>
            <a:ext cx="2514641" cy="0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  <a:prstDash val="solid"/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18BC11-B398-4FAB-ABB2-837DADD55259}"/>
              </a:ext>
            </a:extLst>
          </p:cNvPr>
          <p:cNvSpPr txBox="1"/>
          <p:nvPr/>
        </p:nvSpPr>
        <p:spPr>
          <a:xfrm>
            <a:off x="3257552" y="1676400"/>
            <a:ext cx="137159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accent4">
                    <a:lumMod val="75000"/>
                  </a:schemeClr>
                </a:solidFill>
              </a:rPr>
              <a:t>Person()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9A54E4-F673-470C-B497-BA3C36932D8A}"/>
              </a:ext>
            </a:extLst>
          </p:cNvPr>
          <p:cNvSpPr/>
          <p:nvPr/>
        </p:nvSpPr>
        <p:spPr>
          <a:xfrm rot="5400000">
            <a:off x="6253453" y="2547683"/>
            <a:ext cx="485229" cy="26666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561DA1D-6578-43E7-A5CA-934E3E5298F8}"/>
              </a:ext>
            </a:extLst>
          </p:cNvPr>
          <p:cNvCxnSpPr>
            <a:cxnSpLocks/>
          </p:cNvCxnSpPr>
          <p:nvPr/>
        </p:nvCxnSpPr>
        <p:spPr>
          <a:xfrm>
            <a:off x="6491874" y="4058467"/>
            <a:ext cx="0" cy="2647133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3C8F48-CADE-4DB4-872C-12577F611F7E}"/>
              </a:ext>
            </a:extLst>
          </p:cNvPr>
          <p:cNvCxnSpPr>
            <a:cxnSpLocks/>
            <a:endCxn id="38" idx="3"/>
          </p:cNvCxnSpPr>
          <p:nvPr/>
        </p:nvCxnSpPr>
        <p:spPr>
          <a:xfrm flipH="1">
            <a:off x="5360028" y="3838028"/>
            <a:ext cx="1002710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prstDash val="solid"/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7F152A6-3B18-4624-B62F-3D10EC362066}"/>
              </a:ext>
            </a:extLst>
          </p:cNvPr>
          <p:cNvCxnSpPr>
            <a:cxnSpLocks/>
          </p:cNvCxnSpPr>
          <p:nvPr/>
        </p:nvCxnSpPr>
        <p:spPr>
          <a:xfrm>
            <a:off x="2552700" y="5943600"/>
            <a:ext cx="0" cy="914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255F66A-8D97-41EF-97CE-365F4D27954A}"/>
              </a:ext>
            </a:extLst>
          </p:cNvPr>
          <p:cNvCxnSpPr>
            <a:cxnSpLocks/>
          </p:cNvCxnSpPr>
          <p:nvPr/>
        </p:nvCxnSpPr>
        <p:spPr>
          <a:xfrm flipH="1">
            <a:off x="619625" y="5943590"/>
            <a:ext cx="174257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dash"/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9E837E8-000B-4452-A0BC-5ED341992854}"/>
              </a:ext>
            </a:extLst>
          </p:cNvPr>
          <p:cNvSpPr/>
          <p:nvPr/>
        </p:nvSpPr>
        <p:spPr>
          <a:xfrm>
            <a:off x="2845428" y="3581400"/>
            <a:ext cx="2514600" cy="5132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/>
              <a:t>:</a:t>
            </a:r>
            <a:r>
              <a:rPr lang="en-SG" sz="2400" dirty="0" err="1"/>
              <a:t>CommandResult</a:t>
            </a:r>
            <a:endParaRPr lang="en-SG" sz="24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5F4BCB-9D22-47C9-BE7C-A750193796A6}"/>
              </a:ext>
            </a:extLst>
          </p:cNvPr>
          <p:cNvSpPr/>
          <p:nvPr/>
        </p:nvSpPr>
        <p:spPr>
          <a:xfrm rot="5400000">
            <a:off x="3759887" y="4228025"/>
            <a:ext cx="533400" cy="2666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A6541E-29CD-4B9A-8A18-51781A2FFB77}"/>
              </a:ext>
            </a:extLst>
          </p:cNvPr>
          <p:cNvCxnSpPr>
            <a:cxnSpLocks/>
          </p:cNvCxnSpPr>
          <p:nvPr/>
        </p:nvCxnSpPr>
        <p:spPr>
          <a:xfrm flipH="1">
            <a:off x="2666959" y="4648200"/>
            <a:ext cx="1226297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735A044-8B6E-4095-B9CD-C6C38960D742}"/>
              </a:ext>
            </a:extLst>
          </p:cNvPr>
          <p:cNvCxnSpPr>
            <a:cxnSpLocks/>
          </p:cNvCxnSpPr>
          <p:nvPr/>
        </p:nvCxnSpPr>
        <p:spPr>
          <a:xfrm>
            <a:off x="4038600" y="4640179"/>
            <a:ext cx="0" cy="38902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D4690FF0-3A65-4E50-8C6A-D15F932378B9}"/>
              </a:ext>
            </a:extLst>
          </p:cNvPr>
          <p:cNvSpPr/>
          <p:nvPr/>
        </p:nvSpPr>
        <p:spPr>
          <a:xfrm rot="5400000">
            <a:off x="3759885" y="5174693"/>
            <a:ext cx="533400" cy="2666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4A8DC69-0FB2-4C04-B29A-606E50AD2041}"/>
              </a:ext>
            </a:extLst>
          </p:cNvPr>
          <p:cNvCxnSpPr>
            <a:cxnSpLocks/>
          </p:cNvCxnSpPr>
          <p:nvPr/>
        </p:nvCxnSpPr>
        <p:spPr>
          <a:xfrm flipH="1">
            <a:off x="2666959" y="5574724"/>
            <a:ext cx="1226297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3FEF74CE-3FE1-4C7D-A441-1606AD52A086}"/>
              </a:ext>
            </a:extLst>
          </p:cNvPr>
          <p:cNvSpPr/>
          <p:nvPr/>
        </p:nvSpPr>
        <p:spPr>
          <a:xfrm>
            <a:off x="1143000" y="4094654"/>
            <a:ext cx="502318" cy="248746"/>
          </a:xfrm>
          <a:prstGeom prst="rect">
            <a:avLst/>
          </a:prstGeom>
          <a:noFill/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accent6"/>
                </a:solidFill>
              </a:rPr>
              <a:t>alt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8BD03FD-7D5F-4804-A5C7-9747B4308FD1}"/>
              </a:ext>
            </a:extLst>
          </p:cNvPr>
          <p:cNvSpPr txBox="1"/>
          <p:nvPr/>
        </p:nvSpPr>
        <p:spPr>
          <a:xfrm>
            <a:off x="4336243" y="4416623"/>
            <a:ext cx="161924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accent6"/>
                </a:solidFill>
              </a:rPr>
              <a:t>MESSAGE_SUCCESS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45696D8-75AA-4EFD-A120-FF194A3CCFD6}"/>
              </a:ext>
            </a:extLst>
          </p:cNvPr>
          <p:cNvSpPr txBox="1"/>
          <p:nvPr/>
        </p:nvSpPr>
        <p:spPr>
          <a:xfrm>
            <a:off x="4146867" y="5209401"/>
            <a:ext cx="233013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/>
                </a:solidFill>
              </a:rPr>
              <a:t>MESSAGE_DUPLICATE_PERSON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73151E9-DE28-442C-B14B-C317A560BB42}"/>
              </a:ext>
            </a:extLst>
          </p:cNvPr>
          <p:cNvCxnSpPr>
            <a:cxnSpLocks/>
          </p:cNvCxnSpPr>
          <p:nvPr/>
        </p:nvCxnSpPr>
        <p:spPr>
          <a:xfrm>
            <a:off x="6504842" y="2919572"/>
            <a:ext cx="758" cy="66182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4CC6EE85-A3C5-451F-BED0-BD785E6CE753}"/>
              </a:ext>
            </a:extLst>
          </p:cNvPr>
          <p:cNvSpPr/>
          <p:nvPr/>
        </p:nvSpPr>
        <p:spPr>
          <a:xfrm rot="5400000">
            <a:off x="6253451" y="3686640"/>
            <a:ext cx="485229" cy="26666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2AE2DA1-D983-4062-8C9F-27ECA730596B}"/>
              </a:ext>
            </a:extLst>
          </p:cNvPr>
          <p:cNvCxnSpPr>
            <a:cxnSpLocks/>
          </p:cNvCxnSpPr>
          <p:nvPr/>
        </p:nvCxnSpPr>
        <p:spPr>
          <a:xfrm flipH="1">
            <a:off x="2666959" y="2919572"/>
            <a:ext cx="3705815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BDB4BEE-3929-49C9-AF6F-E3CE8A15BAA9}"/>
              </a:ext>
            </a:extLst>
          </p:cNvPr>
          <p:cNvSpPr txBox="1"/>
          <p:nvPr/>
        </p:nvSpPr>
        <p:spPr>
          <a:xfrm>
            <a:off x="4958847" y="4169489"/>
            <a:ext cx="49779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accent6"/>
                </a:solidFill>
              </a:rPr>
              <a:t>[if]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99150D-0796-458A-B147-80CB097D24B1}"/>
              </a:ext>
            </a:extLst>
          </p:cNvPr>
          <p:cNvSpPr txBox="1"/>
          <p:nvPr/>
        </p:nvSpPr>
        <p:spPr>
          <a:xfrm>
            <a:off x="4864579" y="4940752"/>
            <a:ext cx="65721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accent6"/>
                </a:solidFill>
              </a:rPr>
              <a:t>[else]</a:t>
            </a:r>
          </a:p>
        </p:txBody>
      </p:sp>
    </p:spTree>
    <p:extLst>
      <p:ext uri="{BB962C8B-B14F-4D97-AF65-F5344CB8AC3E}">
        <p14:creationId xmlns:p14="http://schemas.microsoft.com/office/powerpoint/2010/main" val="1286940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</TotalTime>
  <Words>220</Words>
  <Application>Microsoft Office PowerPoint</Application>
  <PresentationFormat>On-screen Show (4:3)</PresentationFormat>
  <Paragraphs>139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Theme</vt:lpstr>
      <vt:lpstr>AddressBook – Level 3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Ong Wee Keong</cp:lastModifiedBy>
  <cp:revision>47</cp:revision>
  <dcterms:created xsi:type="dcterms:W3CDTF">2016-07-22T14:33:02Z</dcterms:created>
  <dcterms:modified xsi:type="dcterms:W3CDTF">2018-11-11T18:18:27Z</dcterms:modified>
</cp:coreProperties>
</file>