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0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2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03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86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65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44" algn="l" defTabSz="914163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1" d="100"/>
          <a:sy n="81" d="100"/>
        </p:scale>
        <p:origin x="780" y="29"/>
      </p:cViewPr>
      <p:guideLst>
        <p:guide orient="horz" pos="216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80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42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2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03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86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65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44" algn="l" defTabSz="9141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</a:t>
            </a:r>
            <a:r>
              <a:rPr lang="en-US" dirty="0">
                <a:sym typeface="Wingdings" panose="05000000000000000000" pitchFamily="2" charset="2"/>
              </a:rPr>
              <a:t> Hashing function 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30"/>
            <a:ext cx="77724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202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1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802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1600201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2"/>
            </a:lvl4pPr>
            <a:lvl5pPr>
              <a:defRPr sz="1802"/>
            </a:lvl5pPr>
            <a:lvl6pPr>
              <a:defRPr sz="1802"/>
            </a:lvl6pPr>
            <a:lvl7pPr>
              <a:defRPr sz="1802"/>
            </a:lvl7pPr>
            <a:lvl8pPr>
              <a:defRPr sz="1802"/>
            </a:lvl8pPr>
            <a:lvl9pPr>
              <a:defRPr sz="1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802" b="1"/>
            </a:lvl3pPr>
            <a:lvl4pPr marL="1371726" indent="0">
              <a:buNone/>
              <a:defRPr sz="1600" b="1"/>
            </a:lvl4pPr>
            <a:lvl5pPr marL="1828967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0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2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802" b="1"/>
            </a:lvl3pPr>
            <a:lvl4pPr marL="1371726" indent="0">
              <a:buNone/>
              <a:defRPr sz="1600" b="1"/>
            </a:lvl4pPr>
            <a:lvl5pPr marL="1828967" indent="0">
              <a:buNone/>
              <a:defRPr sz="1600" b="1"/>
            </a:lvl5pPr>
            <a:lvl6pPr marL="2286209" indent="0">
              <a:buNone/>
              <a:defRPr sz="1600" b="1"/>
            </a:lvl6pPr>
            <a:lvl7pPr marL="2743450" indent="0">
              <a:buNone/>
              <a:defRPr sz="1600" b="1"/>
            </a:lvl7pPr>
            <a:lvl8pPr marL="3200692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2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1"/>
            <a:ext cx="3008312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09" indent="0">
              <a:buNone/>
              <a:defRPr sz="900"/>
            </a:lvl6pPr>
            <a:lvl7pPr marL="2743450" indent="0">
              <a:buNone/>
              <a:defRPr sz="900"/>
            </a:lvl7pPr>
            <a:lvl8pPr marL="3200692" indent="0">
              <a:buNone/>
              <a:defRPr sz="900"/>
            </a:lvl8pPr>
            <a:lvl9pPr marL="36579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599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9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6" indent="0">
              <a:buNone/>
              <a:defRPr sz="2000"/>
            </a:lvl4pPr>
            <a:lvl5pPr marL="1828967" indent="0">
              <a:buNone/>
              <a:defRPr sz="2000"/>
            </a:lvl5pPr>
            <a:lvl6pPr marL="2286209" indent="0">
              <a:buNone/>
              <a:defRPr sz="2000"/>
            </a:lvl6pPr>
            <a:lvl7pPr marL="2743450" indent="0">
              <a:buNone/>
              <a:defRPr sz="2000"/>
            </a:lvl7pPr>
            <a:lvl8pPr marL="3200692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6" indent="0">
              <a:buNone/>
              <a:defRPr sz="900"/>
            </a:lvl4pPr>
            <a:lvl5pPr marL="1828967" indent="0">
              <a:buNone/>
              <a:defRPr sz="900"/>
            </a:lvl5pPr>
            <a:lvl6pPr marL="2286209" indent="0">
              <a:buNone/>
              <a:defRPr sz="900"/>
            </a:lvl6pPr>
            <a:lvl7pPr marL="2743450" indent="0">
              <a:buNone/>
              <a:defRPr sz="900"/>
            </a:lvl7pPr>
            <a:lvl8pPr marL="3200692" indent="0">
              <a:buNone/>
              <a:defRPr sz="900"/>
            </a:lvl8pPr>
            <a:lvl9pPr marL="365793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7464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00201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2" y="6356352"/>
            <a:ext cx="21336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2"/>
            <a:ext cx="21336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1" indent="-342931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017" indent="-285776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6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8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9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1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4" indent="-228620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9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0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2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Elbow Connector 66"/>
          <p:cNvCxnSpPr>
            <a:cxnSpLocks/>
          </p:cNvCxnSpPr>
          <p:nvPr/>
        </p:nvCxnSpPr>
        <p:spPr>
          <a:xfrm rot="5400000" flipH="1" flipV="1">
            <a:off x="2922976" y="2062098"/>
            <a:ext cx="1412641" cy="71157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endCxn id="112" idx="3"/>
          </p:cNvCxnSpPr>
          <p:nvPr/>
        </p:nvCxnSpPr>
        <p:spPr>
          <a:xfrm rot="5400000">
            <a:off x="6978417" y="3401940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339024" y="3929555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5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6149" y="2991149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NRIC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11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740001" y="4087191"/>
            <a:ext cx="403972" cy="1574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962966" y="3498851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6" y="3918488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9128621" y="3758392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3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6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0" name="Flowchart: Decision 99"/>
          <p:cNvSpPr/>
          <p:nvPr/>
        </p:nvSpPr>
        <p:spPr>
          <a:xfrm>
            <a:off x="5992193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41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3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42" y="4824785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80" y="1356190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2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3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9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9" y="1232462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9" y="1659255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2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9" y="1659255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 rot="5400000" flipH="1" flipV="1">
            <a:off x="2379868" y="2052370"/>
            <a:ext cx="2132160" cy="1078307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6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2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4" y="750079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2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Past Offences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2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4" y="4629024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7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2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88595" y="3478640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  <a:endCxn id="23" idx="0"/>
          </p:cNvCxnSpPr>
          <p:nvPr/>
        </p:nvCxnSpPr>
        <p:spPr>
          <a:xfrm>
            <a:off x="2803557" y="4125853"/>
            <a:ext cx="1751" cy="33462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386363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600948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581345" y="3214165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024194" y="3114383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7"/>
            <a:ext cx="176402" cy="300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92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Status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6634824" y="3719171"/>
            <a:ext cx="929296" cy="346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Police Officer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6957537" y="4207866"/>
            <a:ext cx="286754" cy="288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</p:cNvCxnSpPr>
          <p:nvPr/>
        </p:nvCxnSpPr>
        <p:spPr>
          <a:xfrm flipV="1">
            <a:off x="4648204" y="3307692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5105400" y="3158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/>
              <a:t>PO List</a:t>
            </a:r>
            <a:endParaRPr lang="en-SG" sz="1050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024674" y="3245132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6160964" y="3418693"/>
            <a:ext cx="561296" cy="3864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6629400" y="3006040"/>
            <a:ext cx="929296" cy="346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Headquarters Personnel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6968496" y="3530157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960690" y="3440670"/>
            <a:ext cx="88232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8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485525" y="1060250"/>
            <a:ext cx="803413" cy="395870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  <a:endCxn id="116" idx="2"/>
          </p:cNvCxnSpPr>
          <p:nvPr/>
        </p:nvCxnSpPr>
        <p:spPr>
          <a:xfrm rot="16200000" flipV="1">
            <a:off x="447775" y="1895577"/>
            <a:ext cx="1210880" cy="331966"/>
          </a:xfrm>
          <a:prstGeom prst="bentConnector3">
            <a:avLst>
              <a:gd name="adj1" fmla="val 63379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797218" y="2208798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Check Distance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4453" y="3036140"/>
            <a:ext cx="896894" cy="681401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1614774" y="3838415"/>
            <a:ext cx="1141903" cy="448967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1619034" y="491242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Password 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979458" y="4916258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Inbox Messages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stCxn id="66" idx="3"/>
            <a:endCxn id="138" idx="0"/>
          </p:cNvCxnSpPr>
          <p:nvPr/>
        </p:nvCxnSpPr>
        <p:spPr>
          <a:xfrm>
            <a:off x="3200400" y="3922190"/>
            <a:ext cx="174150" cy="9940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stCxn id="116" idx="1"/>
            <a:endCxn id="137" idx="1"/>
          </p:cNvCxnSpPr>
          <p:nvPr/>
        </p:nvCxnSpPr>
        <p:spPr>
          <a:xfrm rot="10800000" flipH="1" flipV="1">
            <a:off x="485526" y="1258184"/>
            <a:ext cx="1133507" cy="3827615"/>
          </a:xfrm>
          <a:prstGeom prst="bentConnector3">
            <a:avLst>
              <a:gd name="adj1" fmla="val -31601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Elbow Connector 63">
            <a:extLst>
              <a:ext uri="{FF2B5EF4-FFF2-40B4-BE49-F238E27FC236}">
                <a16:creationId xmlns:a16="http://schemas.microsoft.com/office/drawing/2014/main" id="{55FB5088-BA54-492D-BB1F-B8809010F38B}"/>
              </a:ext>
            </a:extLst>
          </p:cNvPr>
          <p:cNvCxnSpPr>
            <a:cxnSpLocks/>
            <a:endCxn id="161" idx="0"/>
          </p:cNvCxnSpPr>
          <p:nvPr/>
        </p:nvCxnSpPr>
        <p:spPr>
          <a:xfrm rot="5400000" flipH="1" flipV="1">
            <a:off x="1318345" y="1780690"/>
            <a:ext cx="1303641" cy="489717"/>
          </a:xfrm>
          <a:prstGeom prst="bentConnector3">
            <a:avLst>
              <a:gd name="adj1" fmla="val 117536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799272" y="3081186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Dictionary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2226982" y="2604668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785256" y="1373725"/>
            <a:ext cx="859535" cy="395870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Autocorrect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</p:cNvCxnSpPr>
          <p:nvPr/>
        </p:nvCxnSpPr>
        <p:spPr>
          <a:xfrm>
            <a:off x="2207746" y="1733282"/>
            <a:ext cx="2054" cy="47651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  <a:endCxn id="66" idx="0"/>
          </p:cNvCxnSpPr>
          <p:nvPr/>
        </p:nvCxnSpPr>
        <p:spPr>
          <a:xfrm>
            <a:off x="2644791" y="1571661"/>
            <a:ext cx="160515" cy="2129224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33999DB-6FC9-474F-AE64-603C0725812B}"/>
              </a:ext>
            </a:extLst>
          </p:cNvPr>
          <p:cNvSpPr/>
          <p:nvPr/>
        </p:nvSpPr>
        <p:spPr>
          <a:xfrm>
            <a:off x="4589081" y="2208511"/>
            <a:ext cx="634723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Inbox</a:t>
            </a:r>
            <a:endParaRPr lang="en-SG" sz="105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6A99B9-7426-4334-A679-6C00851B243C}"/>
              </a:ext>
            </a:extLst>
          </p:cNvPr>
          <p:cNvSpPr/>
          <p:nvPr/>
        </p:nvSpPr>
        <p:spPr>
          <a:xfrm>
            <a:off x="3445946" y="5340161"/>
            <a:ext cx="881210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Reader</a:t>
            </a:r>
            <a:endParaRPr lang="en-SG" sz="105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19DB4B5-E78F-4067-A00F-D22CEA443BDC}"/>
              </a:ext>
            </a:extLst>
          </p:cNvPr>
          <p:cNvSpPr/>
          <p:nvPr/>
        </p:nvSpPr>
        <p:spPr>
          <a:xfrm>
            <a:off x="4461001" y="5297318"/>
            <a:ext cx="984677" cy="3467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Notification Writer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5" name="Elbow Connector 40">
            <a:extLst>
              <a:ext uri="{FF2B5EF4-FFF2-40B4-BE49-F238E27FC236}">
                <a16:creationId xmlns:a16="http://schemas.microsoft.com/office/drawing/2014/main" id="{1FCEA98F-FD9B-426A-B726-9B42E231FD16}"/>
              </a:ext>
            </a:extLst>
          </p:cNvPr>
          <p:cNvCxnSpPr>
            <a:cxnSpLocks/>
            <a:endCxn id="772" idx="2"/>
          </p:cNvCxnSpPr>
          <p:nvPr/>
        </p:nvCxnSpPr>
        <p:spPr>
          <a:xfrm flipV="1">
            <a:off x="3001630" y="2998480"/>
            <a:ext cx="293554" cy="12572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1" name="Elbow Connector 40">
            <a:extLst>
              <a:ext uri="{FF2B5EF4-FFF2-40B4-BE49-F238E27FC236}">
                <a16:creationId xmlns:a16="http://schemas.microsoft.com/office/drawing/2014/main" id="{7DC4F02B-F79E-40EC-831D-0B4A527BF370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 flipV="1">
            <a:off x="3931661" y="3286637"/>
            <a:ext cx="673034" cy="134688"/>
          </a:xfrm>
          <a:prstGeom prst="bentConnector4">
            <a:avLst>
              <a:gd name="adj1" fmla="val 47884"/>
              <a:gd name="adj2" fmla="val 217866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4" name="Elbow Connector 40">
            <a:extLst>
              <a:ext uri="{FF2B5EF4-FFF2-40B4-BE49-F238E27FC236}">
                <a16:creationId xmlns:a16="http://schemas.microsoft.com/office/drawing/2014/main" id="{FA3A7B40-6B97-4E58-90A8-3716C14C64D2}"/>
              </a:ext>
            </a:extLst>
          </p:cNvPr>
          <p:cNvCxnSpPr>
            <a:cxnSpLocks/>
            <a:endCxn id="779" idx="2"/>
          </p:cNvCxnSpPr>
          <p:nvPr/>
        </p:nvCxnSpPr>
        <p:spPr>
          <a:xfrm rot="10800000">
            <a:off x="3931661" y="3421325"/>
            <a:ext cx="673034" cy="16155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CEBEE258-253A-4076-899F-8041E1C4C63D}"/>
              </a:ext>
            </a:extLst>
          </p:cNvPr>
          <p:cNvCxnSpPr/>
          <p:nvPr/>
        </p:nvCxnSpPr>
        <p:spPr>
          <a:xfrm rot="5400000" flipH="1" flipV="1">
            <a:off x="1483237" y="2630636"/>
            <a:ext cx="6763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cxnSpLocks/>
            <a:stCxn id="14" idx="3"/>
          </p:cNvCxnSpPr>
          <p:nvPr/>
        </p:nvCxnSpPr>
        <p:spPr>
          <a:xfrm>
            <a:off x="3602505" y="2165896"/>
            <a:ext cx="211370" cy="9488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4" name="Elbow Connector 135">
            <a:extLst>
              <a:ext uri="{FF2B5EF4-FFF2-40B4-BE49-F238E27FC236}">
                <a16:creationId xmlns:a16="http://schemas.microsoft.com/office/drawing/2014/main" id="{93C7F346-F928-49EC-9F0E-652A5CF8E8FF}"/>
              </a:ext>
            </a:extLst>
          </p:cNvPr>
          <p:cNvCxnSpPr>
            <a:cxnSpLocks/>
            <a:stCxn id="105" idx="2"/>
            <a:endCxn id="112" idx="3"/>
          </p:cNvCxnSpPr>
          <p:nvPr/>
        </p:nvCxnSpPr>
        <p:spPr>
          <a:xfrm rot="5400000">
            <a:off x="7633250" y="1683898"/>
            <a:ext cx="81899" cy="322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1097793" y="1582873"/>
            <a:ext cx="322645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Gui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06043" y="1580420"/>
            <a:ext cx="435998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Main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00602" y="1394628"/>
            <a:ext cx="761711" cy="26007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AddressBook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6464" y="2035863"/>
            <a:ext cx="476042" cy="26007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Parser</a:t>
            </a:r>
            <a:endParaRPr lang="en-SG" sz="788" dirty="0"/>
          </a:p>
        </p:txBody>
      </p:sp>
      <p:sp>
        <p:nvSpPr>
          <p:cNvPr id="16" name="Rectangle 15"/>
          <p:cNvSpPr/>
          <p:nvPr/>
        </p:nvSpPr>
        <p:spPr>
          <a:xfrm>
            <a:off x="6007950" y="2807616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Unique</a:t>
            </a:r>
            <a:br>
              <a:rPr lang="en-US" sz="788" dirty="0"/>
            </a:br>
            <a:r>
              <a:rPr lang="en-US" sz="788" dirty="0" err="1"/>
              <a:t>PersonList</a:t>
            </a:r>
            <a:endParaRPr lang="en-SG" sz="788" dirty="0"/>
          </a:p>
        </p:txBody>
      </p:sp>
      <p:sp>
        <p:nvSpPr>
          <p:cNvPr id="19" name="Rectangle 18"/>
          <p:cNvSpPr/>
          <p:nvPr/>
        </p:nvSpPr>
        <p:spPr>
          <a:xfrm>
            <a:off x="7316076" y="2354311"/>
            <a:ext cx="696972" cy="26007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Person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90168" y="360442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Name</a:t>
            </a:r>
            <a:endParaRPr lang="en-SG" sz="788" dirty="0"/>
          </a:p>
        </p:txBody>
      </p:sp>
      <p:sp>
        <p:nvSpPr>
          <p:cNvPr id="21" name="Rectangle 20"/>
          <p:cNvSpPr/>
          <p:nvPr/>
        </p:nvSpPr>
        <p:spPr>
          <a:xfrm>
            <a:off x="7190168" y="3949067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NRIC</a:t>
            </a:r>
            <a:endParaRPr lang="en-SG" sz="788" dirty="0"/>
          </a:p>
        </p:txBody>
      </p:sp>
      <p:sp>
        <p:nvSpPr>
          <p:cNvPr id="22" name="Rectangle 21"/>
          <p:cNvSpPr/>
          <p:nvPr/>
        </p:nvSpPr>
        <p:spPr>
          <a:xfrm>
            <a:off x="7190168" y="4291965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Address</a:t>
            </a:r>
            <a:endParaRPr lang="en-SG" sz="788" dirty="0"/>
          </a:p>
        </p:txBody>
      </p:sp>
      <p:sp>
        <p:nvSpPr>
          <p:cNvPr id="23" name="Rectangle 22"/>
          <p:cNvSpPr/>
          <p:nvPr/>
        </p:nvSpPr>
        <p:spPr>
          <a:xfrm>
            <a:off x="2115508" y="4201784"/>
            <a:ext cx="638001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StorageFile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cxnSpLocks/>
          </p:cNvCxnSpPr>
          <p:nvPr/>
        </p:nvCxnSpPr>
        <p:spPr>
          <a:xfrm rot="10800000" flipV="1">
            <a:off x="1398529" y="1643367"/>
            <a:ext cx="207517" cy="2453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>
            <a:cxnSpLocks/>
            <a:endCxn id="14" idx="1"/>
          </p:cNvCxnSpPr>
          <p:nvPr/>
        </p:nvCxnSpPr>
        <p:spPr>
          <a:xfrm>
            <a:off x="2902493" y="2165144"/>
            <a:ext cx="223973" cy="75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cxnSpLocks/>
            <a:stCxn id="106" idx="3"/>
            <a:endCxn id="16" idx="1"/>
          </p:cNvCxnSpPr>
          <p:nvPr/>
        </p:nvCxnSpPr>
        <p:spPr>
          <a:xfrm>
            <a:off x="5755613" y="1523784"/>
            <a:ext cx="252333" cy="141386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stCxn id="90" idx="3"/>
            <a:endCxn id="92" idx="3"/>
          </p:cNvCxnSpPr>
          <p:nvPr/>
        </p:nvCxnSpPr>
        <p:spPr>
          <a:xfrm rot="5400000">
            <a:off x="7670934" y="3026668"/>
            <a:ext cx="551371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cxnSpLocks/>
            <a:stCxn id="90" idx="3"/>
            <a:endCxn id="77" idx="3"/>
          </p:cNvCxnSpPr>
          <p:nvPr/>
        </p:nvCxnSpPr>
        <p:spPr>
          <a:xfrm rot="5400000">
            <a:off x="7863735" y="2833865"/>
            <a:ext cx="165764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 rot="5400000">
            <a:off x="7917577" y="2656926"/>
            <a:ext cx="177036" cy="130035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0" name="Flowchart: Decision 99"/>
          <p:cNvSpPr/>
          <p:nvPr/>
        </p:nvSpPr>
        <p:spPr>
          <a:xfrm>
            <a:off x="6867040" y="2874505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06" name="Flowchart: Decision 105"/>
          <p:cNvSpPr/>
          <p:nvPr/>
        </p:nvSpPr>
        <p:spPr>
          <a:xfrm>
            <a:off x="5578579" y="1458769"/>
            <a:ext cx="177036" cy="130035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sp>
        <p:nvSpPr>
          <p:cNvPr id="129" name="Rectangle 128"/>
          <p:cNvSpPr/>
          <p:nvPr/>
        </p:nvSpPr>
        <p:spPr>
          <a:xfrm>
            <a:off x="6386646" y="4650132"/>
            <a:ext cx="1056449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 err="1"/>
              <a:t>ReadOnlyPerson</a:t>
            </a:r>
            <a:endParaRPr lang="en-SG" sz="788" dirty="0"/>
          </a:p>
        </p:txBody>
      </p:sp>
      <p:cxnSp>
        <p:nvCxnSpPr>
          <p:cNvPr id="132" name="Elbow Connector 131"/>
          <p:cNvCxnSpPr>
            <a:cxnSpLocks/>
            <a:endCxn id="129" idx="2"/>
          </p:cNvCxnSpPr>
          <p:nvPr/>
        </p:nvCxnSpPr>
        <p:spPr>
          <a:xfrm>
            <a:off x="1842391" y="3049357"/>
            <a:ext cx="5072476" cy="1860845"/>
          </a:xfrm>
          <a:prstGeom prst="bentConnector4">
            <a:avLst>
              <a:gd name="adj1" fmla="val -15709"/>
              <a:gd name="adj2" fmla="val 10848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6200000">
            <a:off x="7405042" y="4714344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36" name="Elbow Connector 135"/>
          <p:cNvCxnSpPr>
            <a:cxnSpLocks/>
            <a:stCxn id="19" idx="3"/>
            <a:endCxn id="135" idx="3"/>
          </p:cNvCxnSpPr>
          <p:nvPr/>
        </p:nvCxnSpPr>
        <p:spPr>
          <a:xfrm flipH="1">
            <a:off x="7572300" y="2484346"/>
            <a:ext cx="440748" cy="2295821"/>
          </a:xfrm>
          <a:prstGeom prst="bentConnector3">
            <a:avLst>
              <a:gd name="adj1" fmla="val -51866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811772" y="1874393"/>
            <a:ext cx="1208900" cy="33348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{abstract}</a:t>
            </a:r>
            <a:br>
              <a:rPr lang="en-US" sz="788" dirty="0">
                <a:solidFill>
                  <a:schemeClr val="bg1"/>
                </a:solidFill>
              </a:rPr>
            </a:br>
            <a:r>
              <a:rPr lang="en-US" sz="788" dirty="0">
                <a:solidFill>
                  <a:schemeClr val="bg1"/>
                </a:solidFill>
              </a:rPr>
              <a:t>Command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4477347" y="2263678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AddCommand</a:t>
            </a:r>
            <a:endParaRPr lang="en-SG" sz="788" dirty="0"/>
          </a:p>
        </p:txBody>
      </p:sp>
      <p:sp>
        <p:nvSpPr>
          <p:cNvPr id="52" name="Rectangle 51"/>
          <p:cNvSpPr/>
          <p:nvPr/>
        </p:nvSpPr>
        <p:spPr>
          <a:xfrm flipH="1">
            <a:off x="4477347" y="255991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CrearCommand</a:t>
            </a:r>
            <a:endParaRPr lang="en-SG" sz="788" dirty="0"/>
          </a:p>
        </p:txBody>
      </p:sp>
      <p:sp>
        <p:nvSpPr>
          <p:cNvPr id="53" name="Rectangle 52"/>
          <p:cNvSpPr/>
          <p:nvPr/>
        </p:nvSpPr>
        <p:spPr>
          <a:xfrm flipH="1">
            <a:off x="4477347" y="285615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IncorrectCommand</a:t>
            </a:r>
            <a:endParaRPr lang="en-SG" sz="788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001409" y="1979909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59" name="Rectangle 58"/>
          <p:cNvSpPr/>
          <p:nvPr/>
        </p:nvSpPr>
        <p:spPr>
          <a:xfrm flipH="1">
            <a:off x="4478656" y="466483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…Command</a:t>
            </a:r>
            <a:endParaRPr lang="en-SG" sz="788" dirty="0"/>
          </a:p>
        </p:txBody>
      </p:sp>
      <p:cxnSp>
        <p:nvCxnSpPr>
          <p:cNvPr id="60" name="Elbow Connector 59"/>
          <p:cNvCxnSpPr>
            <a:cxnSpLocks/>
            <a:stCxn id="54" idx="3"/>
            <a:endCxn id="59" idx="1"/>
          </p:cNvCxnSpPr>
          <p:nvPr/>
        </p:nvCxnSpPr>
        <p:spPr>
          <a:xfrm>
            <a:off x="5168668" y="2045732"/>
            <a:ext cx="363068" cy="2749139"/>
          </a:xfrm>
          <a:prstGeom prst="bentConnector3">
            <a:avLst>
              <a:gd name="adj1" fmla="val 127984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Elbow Connector 69"/>
          <p:cNvCxnSpPr>
            <a:cxnSpLocks/>
          </p:cNvCxnSpPr>
          <p:nvPr/>
        </p:nvCxnSpPr>
        <p:spPr>
          <a:xfrm>
            <a:off x="2912274" y="2001335"/>
            <a:ext cx="899512" cy="952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>
            <a:cxnSpLocks/>
            <a:endCxn id="13" idx="1"/>
          </p:cNvCxnSpPr>
          <p:nvPr/>
        </p:nvCxnSpPr>
        <p:spPr>
          <a:xfrm rot="5400000" flipH="1" flipV="1">
            <a:off x="4495745" y="1566887"/>
            <a:ext cx="347077" cy="262634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801049" y="139728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CommandResult</a:t>
            </a:r>
            <a:endParaRPr lang="en-SG" sz="788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3961639" y="1419809"/>
            <a:ext cx="347076" cy="562090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1051562" y="1527315"/>
            <a:ext cx="1749488" cy="1322534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7190168" y="3231797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Past Offences</a:t>
            </a:r>
            <a:endParaRPr lang="en-SG" sz="788" dirty="0"/>
          </a:p>
        </p:txBody>
      </p:sp>
      <p:sp>
        <p:nvSpPr>
          <p:cNvPr id="99" name="Rectangle 98"/>
          <p:cNvSpPr/>
          <p:nvPr/>
        </p:nvSpPr>
        <p:spPr>
          <a:xfrm>
            <a:off x="6001282" y="1874393"/>
            <a:ext cx="854117" cy="26007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…Exception</a:t>
            </a:r>
            <a:endParaRPr lang="en-SG" sz="788" dirty="0"/>
          </a:p>
        </p:txBody>
      </p:sp>
      <p:sp>
        <p:nvSpPr>
          <p:cNvPr id="101" name="Rectangle 100"/>
          <p:cNvSpPr/>
          <p:nvPr/>
        </p:nvSpPr>
        <p:spPr>
          <a:xfrm>
            <a:off x="2082802" y="3797490"/>
            <a:ext cx="696972" cy="26007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Adapted…</a:t>
            </a:r>
            <a:endParaRPr lang="en-SG" sz="788" dirty="0"/>
          </a:p>
        </p:txBody>
      </p:sp>
      <p:cxnSp>
        <p:nvCxnSpPr>
          <p:cNvPr id="102" name="Elbow Connector 101"/>
          <p:cNvCxnSpPr>
            <a:cxnSpLocks/>
            <a:stCxn id="23" idx="0"/>
            <a:endCxn id="101" idx="2"/>
          </p:cNvCxnSpPr>
          <p:nvPr/>
        </p:nvCxnSpPr>
        <p:spPr>
          <a:xfrm rot="16200000" flipV="1">
            <a:off x="2360784" y="4128064"/>
            <a:ext cx="144224" cy="32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994411" y="2849851"/>
            <a:ext cx="1309641" cy="26007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/>
                </a:solidFill>
              </a:rPr>
              <a:t>MainWindow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72874" y="1939323"/>
            <a:ext cx="592644" cy="33195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Logic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2569197" y="2259852"/>
            <a:ext cx="1550" cy="122433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1166887" y="2415638"/>
            <a:ext cx="603390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Formatter</a:t>
            </a:r>
            <a:endParaRPr lang="en-SG" sz="788" dirty="0"/>
          </a:p>
        </p:txBody>
      </p:sp>
      <p:cxnSp>
        <p:nvCxnSpPr>
          <p:cNvPr id="86" name="Elbow Connector 85"/>
          <p:cNvCxnSpPr>
            <a:cxnSpLocks/>
            <a:endCxn id="85" idx="2"/>
          </p:cNvCxnSpPr>
          <p:nvPr/>
        </p:nvCxnSpPr>
        <p:spPr>
          <a:xfrm rot="16200000" flipV="1">
            <a:off x="1354759" y="2789529"/>
            <a:ext cx="252226" cy="2458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1238595" y="2032486"/>
            <a:ext cx="803447" cy="26007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&lt;&lt;interface&gt;&gt;</a:t>
            </a:r>
          </a:p>
          <a:p>
            <a:pPr algn="ctr"/>
            <a:r>
              <a:rPr lang="en-US" sz="788" dirty="0"/>
              <a:t>Stoppable</a:t>
            </a:r>
            <a:endParaRPr lang="en-SG" sz="788" dirty="0"/>
          </a:p>
        </p:txBody>
      </p:sp>
      <p:sp>
        <p:nvSpPr>
          <p:cNvPr id="103" name="Isosceles Triangle 102"/>
          <p:cNvSpPr/>
          <p:nvPr/>
        </p:nvSpPr>
        <p:spPr>
          <a:xfrm flipV="1">
            <a:off x="1411045" y="189686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cxnSp>
        <p:nvCxnSpPr>
          <p:cNvPr id="104" name="Elbow Connector 103"/>
          <p:cNvCxnSpPr>
            <a:cxnSpLocks/>
            <a:stCxn id="12" idx="1"/>
            <a:endCxn id="103" idx="3"/>
          </p:cNvCxnSpPr>
          <p:nvPr/>
        </p:nvCxnSpPr>
        <p:spPr>
          <a:xfrm rot="10800000" flipV="1">
            <a:off x="1512484" y="1710457"/>
            <a:ext cx="93561" cy="186412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cxnSpLocks/>
            <a:endCxn id="66" idx="0"/>
          </p:cNvCxnSpPr>
          <p:nvPr/>
        </p:nvCxnSpPr>
        <p:spPr>
          <a:xfrm>
            <a:off x="2004523" y="1690580"/>
            <a:ext cx="564676" cy="248741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7190168" y="2846190"/>
            <a:ext cx="696972" cy="26007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Status</a:t>
            </a:r>
            <a:endParaRPr lang="en-SG" sz="788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861300" y="2743200"/>
            <a:ext cx="66174" cy="3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5AB4B6-2E13-4B4E-AE7E-F98A8BF1D462}"/>
              </a:ext>
            </a:extLst>
          </p:cNvPr>
          <p:cNvSpPr/>
          <p:nvPr/>
        </p:nvSpPr>
        <p:spPr>
          <a:xfrm>
            <a:off x="7314332" y="1880821"/>
            <a:ext cx="696972" cy="26007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Police Officer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16A2E046-8DF3-4B0C-96A2-FDDE18F42E91}"/>
              </a:ext>
            </a:extLst>
          </p:cNvPr>
          <p:cNvCxnSpPr>
            <a:cxnSpLocks/>
            <a:stCxn id="74" idx="2"/>
            <a:endCxn id="19" idx="0"/>
          </p:cNvCxnSpPr>
          <p:nvPr/>
        </p:nvCxnSpPr>
        <p:spPr>
          <a:xfrm rot="16200000" flipH="1">
            <a:off x="7556981" y="2246725"/>
            <a:ext cx="213418" cy="174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0" name="Elbow Connector 50">
            <a:extLst>
              <a:ext uri="{FF2B5EF4-FFF2-40B4-BE49-F238E27FC236}">
                <a16:creationId xmlns:a16="http://schemas.microsoft.com/office/drawing/2014/main" id="{4F9137F4-4271-4989-B320-96363D919FB2}"/>
              </a:ext>
            </a:extLst>
          </p:cNvPr>
          <p:cNvCxnSpPr>
            <a:cxnSpLocks/>
            <a:stCxn id="106" idx="3"/>
            <a:endCxn id="88" idx="1"/>
          </p:cNvCxnSpPr>
          <p:nvPr/>
        </p:nvCxnSpPr>
        <p:spPr>
          <a:xfrm>
            <a:off x="5755614" y="1523784"/>
            <a:ext cx="260870" cy="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A7039A0-835D-4B08-BDF5-523F0B1A0C09}"/>
              </a:ext>
            </a:extLst>
          </p:cNvPr>
          <p:cNvSpPr/>
          <p:nvPr/>
        </p:nvSpPr>
        <p:spPr>
          <a:xfrm>
            <a:off x="6016485" y="1381876"/>
            <a:ext cx="854117" cy="28388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Patrol Resource Status</a:t>
            </a:r>
            <a:endParaRPr lang="en-SG" sz="788" dirty="0"/>
          </a:p>
        </p:txBody>
      </p: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B74FEDD0-2E47-4DCA-A619-CE60AB0A6028}"/>
              </a:ext>
            </a:extLst>
          </p:cNvPr>
          <p:cNvSpPr/>
          <p:nvPr/>
        </p:nvSpPr>
        <p:spPr>
          <a:xfrm>
            <a:off x="6890145" y="1380103"/>
            <a:ext cx="177036" cy="130035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7" name="Elbow Connector 50">
            <a:extLst>
              <a:ext uri="{FF2B5EF4-FFF2-40B4-BE49-F238E27FC236}">
                <a16:creationId xmlns:a16="http://schemas.microsoft.com/office/drawing/2014/main" id="{A968DDFA-83A8-4905-982D-7B493FE350BC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7067181" y="1444096"/>
            <a:ext cx="242389" cy="102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97DF590-D5A6-4E3D-AC7E-F2CB3B52798A}"/>
              </a:ext>
            </a:extLst>
          </p:cNvPr>
          <p:cNvSpPr/>
          <p:nvPr/>
        </p:nvSpPr>
        <p:spPr>
          <a:xfrm>
            <a:off x="7309569" y="1399019"/>
            <a:ext cx="761543" cy="260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Headquarters Personnel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965785F-F654-463C-9276-EF6EB9BF87AE}"/>
              </a:ext>
            </a:extLst>
          </p:cNvPr>
          <p:cNvSpPr/>
          <p:nvPr/>
        </p:nvSpPr>
        <p:spPr>
          <a:xfrm rot="10800000">
            <a:off x="7556615" y="1740988"/>
            <a:ext cx="202878" cy="131642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788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3AE25A4-587A-4584-BD16-A911D24ACD4E}"/>
              </a:ext>
            </a:extLst>
          </p:cNvPr>
          <p:cNvSpPr txBox="1"/>
          <p:nvPr/>
        </p:nvSpPr>
        <p:spPr>
          <a:xfrm>
            <a:off x="7865993" y="3124201"/>
            <a:ext cx="66174" cy="3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56AED43-61C0-4611-97F1-29E5E0FAD6A0}"/>
              </a:ext>
            </a:extLst>
          </p:cNvPr>
          <p:cNvSpPr/>
          <p:nvPr/>
        </p:nvSpPr>
        <p:spPr>
          <a:xfrm>
            <a:off x="1119158" y="4578817"/>
            <a:ext cx="602560" cy="296903"/>
          </a:xfrm>
          <a:prstGeom prst="rect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4" name="Elbow Connector 63">
            <a:extLst>
              <a:ext uri="{FF2B5EF4-FFF2-40B4-BE49-F238E27FC236}">
                <a16:creationId xmlns:a16="http://schemas.microsoft.com/office/drawing/2014/main" id="{538D549B-7655-4448-9D7C-6075B6DC95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951" y="3846566"/>
            <a:ext cx="1462860" cy="164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6764DAB-6FDE-4FB4-9F87-CAC553A7459C}"/>
              </a:ext>
            </a:extLst>
          </p:cNvPr>
          <p:cNvSpPr/>
          <p:nvPr/>
        </p:nvSpPr>
        <p:spPr>
          <a:xfrm>
            <a:off x="1235451" y="3759202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Check Distance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26" name="Elbow Connector 63">
            <a:extLst>
              <a:ext uri="{FF2B5EF4-FFF2-40B4-BE49-F238E27FC236}">
                <a16:creationId xmlns:a16="http://schemas.microsoft.com/office/drawing/2014/main" id="{CDF2CCBC-FE3F-48BB-98EC-88CA905597BE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1809698" y="2416952"/>
            <a:ext cx="774824" cy="151529"/>
          </a:xfrm>
          <a:prstGeom prst="bentConnector2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40">
            <a:extLst>
              <a:ext uri="{FF2B5EF4-FFF2-40B4-BE49-F238E27FC236}">
                <a16:creationId xmlns:a16="http://schemas.microsoft.com/office/drawing/2014/main" id="{4C8E131E-55D3-46D7-8169-D4EBE6D64937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840098" y="4438867"/>
            <a:ext cx="594411" cy="22991"/>
          </a:xfrm>
          <a:prstGeom prst="bentConnector4">
            <a:avLst>
              <a:gd name="adj1" fmla="val 23167"/>
              <a:gd name="adj2" fmla="val 693819"/>
            </a:avLst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6B3EAF-AC80-4AA4-A268-2E53A03D3269}"/>
              </a:ext>
            </a:extLst>
          </p:cNvPr>
          <p:cNvSpPr/>
          <p:nvPr/>
        </p:nvSpPr>
        <p:spPr>
          <a:xfrm>
            <a:off x="2791908" y="4201784"/>
            <a:ext cx="592645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Password Storage</a:t>
            </a:r>
            <a:endParaRPr lang="en-SG" sz="788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2539E5F-2913-4920-9B82-C426F0CB58AD}"/>
              </a:ext>
            </a:extLst>
          </p:cNvPr>
          <p:cNvSpPr/>
          <p:nvPr/>
        </p:nvSpPr>
        <p:spPr>
          <a:xfrm>
            <a:off x="2552154" y="2378587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Inbox Messages File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39" name="Elbow Connector 40">
            <a:extLst>
              <a:ext uri="{FF2B5EF4-FFF2-40B4-BE49-F238E27FC236}">
                <a16:creationId xmlns:a16="http://schemas.microsoft.com/office/drawing/2014/main" id="{CCA98FBA-B1F2-4A2C-BC56-A455A4D1E03A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>
            <a:off x="1231596" y="3155190"/>
            <a:ext cx="2060540" cy="292723"/>
          </a:xfrm>
          <a:prstGeom prst="bentConnector4">
            <a:avLst>
              <a:gd name="adj1" fmla="val 65335"/>
              <a:gd name="adj2" fmla="val 1423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1" name="Elbow Connector 63">
            <a:extLst>
              <a:ext uri="{FF2B5EF4-FFF2-40B4-BE49-F238E27FC236}">
                <a16:creationId xmlns:a16="http://schemas.microsoft.com/office/drawing/2014/main" id="{9C7F430F-C17D-49F7-BCE4-973D8442FBED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1742736" y="4461854"/>
            <a:ext cx="1345492" cy="20444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941AAFB-54C0-439C-AAE9-8F529EF29FE0}"/>
              </a:ext>
            </a:extLst>
          </p:cNvPr>
          <p:cNvSpPr/>
          <p:nvPr/>
        </p:nvSpPr>
        <p:spPr>
          <a:xfrm>
            <a:off x="1236937" y="4184284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Dictionary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9212921-A71B-4FDF-8711-34FAA2A534F1}"/>
              </a:ext>
            </a:extLst>
          </p:cNvPr>
          <p:cNvCxnSpPr>
            <a:cxnSpLocks/>
            <a:stCxn id="125" idx="2"/>
            <a:endCxn id="147" idx="0"/>
          </p:cNvCxnSpPr>
          <p:nvPr/>
        </p:nvCxnSpPr>
        <p:spPr>
          <a:xfrm>
            <a:off x="1557775" y="4056103"/>
            <a:ext cx="1488" cy="1281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262929D-0F5B-408F-BD25-66D752AC53B1}"/>
              </a:ext>
            </a:extLst>
          </p:cNvPr>
          <p:cNvSpPr/>
          <p:nvPr/>
        </p:nvSpPr>
        <p:spPr>
          <a:xfrm>
            <a:off x="1235632" y="3340518"/>
            <a:ext cx="644651" cy="296903"/>
          </a:xfrm>
          <a:prstGeom prst="rect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Autocorrect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46716A6-E0F0-4C2B-8832-F1AD9412BD03}"/>
              </a:ext>
            </a:extLst>
          </p:cNvPr>
          <p:cNvCxnSpPr>
            <a:cxnSpLocks/>
            <a:stCxn id="161" idx="2"/>
            <a:endCxn id="125" idx="0"/>
          </p:cNvCxnSpPr>
          <p:nvPr/>
        </p:nvCxnSpPr>
        <p:spPr>
          <a:xfrm flipH="1">
            <a:off x="1557775" y="3637421"/>
            <a:ext cx="181" cy="121781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40">
            <a:extLst>
              <a:ext uri="{FF2B5EF4-FFF2-40B4-BE49-F238E27FC236}">
                <a16:creationId xmlns:a16="http://schemas.microsoft.com/office/drawing/2014/main" id="{4B6002E8-2BBF-43A2-9F84-FA270CC59D5B}"/>
              </a:ext>
            </a:extLst>
          </p:cNvPr>
          <p:cNvCxnSpPr>
            <a:cxnSpLocks/>
            <a:stCxn id="161" idx="3"/>
          </p:cNvCxnSpPr>
          <p:nvPr/>
        </p:nvCxnSpPr>
        <p:spPr>
          <a:xfrm flipV="1">
            <a:off x="1880281" y="2275256"/>
            <a:ext cx="472826" cy="1213713"/>
          </a:xfrm>
          <a:prstGeom prst="bentConnector2">
            <a:avLst/>
          </a:prstGeom>
          <a:ln w="19050">
            <a:solidFill>
              <a:srgbClr val="00B0F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63">
            <a:extLst>
              <a:ext uri="{FF2B5EF4-FFF2-40B4-BE49-F238E27FC236}">
                <a16:creationId xmlns:a16="http://schemas.microsoft.com/office/drawing/2014/main" id="{129EA775-3C5D-4522-910D-0631AFDB59F2}"/>
              </a:ext>
            </a:extLst>
          </p:cNvPr>
          <p:cNvCxnSpPr>
            <a:cxnSpLocks/>
          </p:cNvCxnSpPr>
          <p:nvPr/>
        </p:nvCxnSpPr>
        <p:spPr>
          <a:xfrm rot="5400000">
            <a:off x="624568" y="2356410"/>
            <a:ext cx="1009219" cy="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Elbow Connector 63">
            <a:extLst>
              <a:ext uri="{FF2B5EF4-FFF2-40B4-BE49-F238E27FC236}">
                <a16:creationId xmlns:a16="http://schemas.microsoft.com/office/drawing/2014/main" id="{90889FA5-A8DA-4C4B-B812-4DCAAB44E3EB}"/>
              </a:ext>
            </a:extLst>
          </p:cNvPr>
          <p:cNvCxnSpPr>
            <a:cxnSpLocks/>
            <a:endCxn id="161" idx="0"/>
          </p:cNvCxnSpPr>
          <p:nvPr/>
        </p:nvCxnSpPr>
        <p:spPr>
          <a:xfrm rot="16200000" flipH="1">
            <a:off x="1453098" y="3235659"/>
            <a:ext cx="209537" cy="18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3" name="Elbow Connector 61">
            <a:extLst>
              <a:ext uri="{FF2B5EF4-FFF2-40B4-BE49-F238E27FC236}">
                <a16:creationId xmlns:a16="http://schemas.microsoft.com/office/drawing/2014/main" id="{87CF6A7E-C229-4CC5-9E59-423806701597}"/>
              </a:ext>
            </a:extLst>
          </p:cNvPr>
          <p:cNvCxnSpPr>
            <a:cxnSpLocks/>
            <a:stCxn id="90" idx="3"/>
            <a:endCxn id="20" idx="3"/>
          </p:cNvCxnSpPr>
          <p:nvPr/>
        </p:nvCxnSpPr>
        <p:spPr>
          <a:xfrm rot="5400000">
            <a:off x="7484619" y="3212984"/>
            <a:ext cx="923999" cy="11895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5" name="Elbow Connector 61">
            <a:extLst>
              <a:ext uri="{FF2B5EF4-FFF2-40B4-BE49-F238E27FC236}">
                <a16:creationId xmlns:a16="http://schemas.microsoft.com/office/drawing/2014/main" id="{323F4700-4F03-471A-8BAA-8E71D12E5285}"/>
              </a:ext>
            </a:extLst>
          </p:cNvPr>
          <p:cNvCxnSpPr>
            <a:cxnSpLocks/>
            <a:stCxn id="90" idx="3"/>
            <a:endCxn id="22" idx="3"/>
          </p:cNvCxnSpPr>
          <p:nvPr/>
        </p:nvCxnSpPr>
        <p:spPr>
          <a:xfrm rot="5400000">
            <a:off x="7140849" y="3556754"/>
            <a:ext cx="1611538" cy="1189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58" name="Elbow Connector 61">
            <a:extLst>
              <a:ext uri="{FF2B5EF4-FFF2-40B4-BE49-F238E27FC236}">
                <a16:creationId xmlns:a16="http://schemas.microsoft.com/office/drawing/2014/main" id="{D9D1E73F-0F45-4D61-8346-BE718CAD17BE}"/>
              </a:ext>
            </a:extLst>
          </p:cNvPr>
          <p:cNvCxnSpPr>
            <a:cxnSpLocks/>
            <a:stCxn id="90" idx="3"/>
            <a:endCxn id="21" idx="3"/>
          </p:cNvCxnSpPr>
          <p:nvPr/>
        </p:nvCxnSpPr>
        <p:spPr>
          <a:xfrm rot="5400000">
            <a:off x="7312298" y="3385305"/>
            <a:ext cx="1268640" cy="11895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5" name="Elbow Connector 50">
            <a:extLst>
              <a:ext uri="{FF2B5EF4-FFF2-40B4-BE49-F238E27FC236}">
                <a16:creationId xmlns:a16="http://schemas.microsoft.com/office/drawing/2014/main" id="{8E7B69FE-8A05-42A6-AEAC-479C94729CA6}"/>
              </a:ext>
            </a:extLst>
          </p:cNvPr>
          <p:cNvCxnSpPr>
            <a:cxnSpLocks/>
            <a:stCxn id="94" idx="3"/>
            <a:endCxn id="74" idx="1"/>
          </p:cNvCxnSpPr>
          <p:nvPr/>
        </p:nvCxnSpPr>
        <p:spPr>
          <a:xfrm>
            <a:off x="7067179" y="1445118"/>
            <a:ext cx="247151" cy="56573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93" name="Elbow Connector 81">
            <a:extLst>
              <a:ext uri="{FF2B5EF4-FFF2-40B4-BE49-F238E27FC236}">
                <a16:creationId xmlns:a16="http://schemas.microsoft.com/office/drawing/2014/main" id="{001BB046-DA01-4112-9CE8-5B99A40D0CD6}"/>
              </a:ext>
            </a:extLst>
          </p:cNvPr>
          <p:cNvCxnSpPr>
            <a:cxnSpLocks/>
            <a:endCxn id="116" idx="2"/>
          </p:cNvCxnSpPr>
          <p:nvPr/>
        </p:nvCxnSpPr>
        <p:spPr>
          <a:xfrm rot="10800000" flipV="1">
            <a:off x="1420441" y="1920972"/>
            <a:ext cx="3541703" cy="2954750"/>
          </a:xfrm>
          <a:prstGeom prst="bentConnector4">
            <a:avLst>
              <a:gd name="adj1" fmla="val -21577"/>
              <a:gd name="adj2" fmla="val 104191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ECE4D25-97A0-4298-BCEF-62BAE69620B1}"/>
              </a:ext>
            </a:extLst>
          </p:cNvPr>
          <p:cNvSpPr/>
          <p:nvPr/>
        </p:nvSpPr>
        <p:spPr>
          <a:xfrm flipH="1">
            <a:off x="4481819" y="3156602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/>
              <a:t>RequestBackup</a:t>
            </a:r>
            <a:r>
              <a:rPr lang="en-US" sz="788" dirty="0"/>
              <a:t> (</a:t>
            </a:r>
            <a:r>
              <a:rPr lang="en-US" sz="788" dirty="0" err="1"/>
              <a:t>rb</a:t>
            </a:r>
            <a:r>
              <a:rPr lang="en-US" sz="788" dirty="0"/>
              <a:t>) Command</a:t>
            </a:r>
            <a:endParaRPr lang="en-SG" sz="788" dirty="0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DCAADDC-A4EE-4139-A8A4-16E18C1ED447}"/>
              </a:ext>
            </a:extLst>
          </p:cNvPr>
          <p:cNvSpPr/>
          <p:nvPr/>
        </p:nvSpPr>
        <p:spPr>
          <a:xfrm flipH="1">
            <a:off x="4481819" y="3452840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DispatchCommand</a:t>
            </a:r>
            <a:endParaRPr lang="en-SG" sz="788" dirty="0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B4953A1-1BF6-4063-9E8F-3520E130B28C}"/>
              </a:ext>
            </a:extLst>
          </p:cNvPr>
          <p:cNvSpPr/>
          <p:nvPr/>
        </p:nvSpPr>
        <p:spPr>
          <a:xfrm flipH="1">
            <a:off x="4481819" y="3749081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ShowUnread</a:t>
            </a:r>
            <a:r>
              <a:rPr lang="en-SG" sz="788" dirty="0"/>
              <a:t> Command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99091B0-A5F3-41B8-BD4F-41E24CB2B842}"/>
              </a:ext>
            </a:extLst>
          </p:cNvPr>
          <p:cNvSpPr/>
          <p:nvPr/>
        </p:nvSpPr>
        <p:spPr>
          <a:xfrm flipH="1">
            <a:off x="4474563" y="4066146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InboxCommand</a:t>
            </a:r>
            <a:endParaRPr lang="en-SG" sz="788" dirty="0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DE5B1C6-BD01-464B-86E8-F0BBE713C497}"/>
              </a:ext>
            </a:extLst>
          </p:cNvPr>
          <p:cNvSpPr/>
          <p:nvPr/>
        </p:nvSpPr>
        <p:spPr>
          <a:xfrm flipH="1">
            <a:off x="4474718" y="4365568"/>
            <a:ext cx="1053082" cy="26007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788" dirty="0" err="1"/>
              <a:t>ReadCommand</a:t>
            </a:r>
            <a:endParaRPr lang="en-SG" sz="788" dirty="0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20F3A7E-B1E6-475D-9D02-C0A17A8E6E07}"/>
              </a:ext>
            </a:extLst>
          </p:cNvPr>
          <p:cNvSpPr/>
          <p:nvPr/>
        </p:nvSpPr>
        <p:spPr>
          <a:xfrm>
            <a:off x="3249264" y="348984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Inbox</a:t>
            </a:r>
            <a:endParaRPr lang="en-SG" sz="788" dirty="0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6EC675E-DADF-44C7-84CA-7D4477FFF818}"/>
              </a:ext>
            </a:extLst>
          </p:cNvPr>
          <p:cNvSpPr/>
          <p:nvPr/>
        </p:nvSpPr>
        <p:spPr>
          <a:xfrm>
            <a:off x="2522485" y="3025068"/>
            <a:ext cx="6609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Reader</a:t>
            </a:r>
            <a:endParaRPr lang="en-SG" sz="788" dirty="0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8CB72416-1BFA-4E4D-9262-D5538892AE34}"/>
              </a:ext>
            </a:extLst>
          </p:cNvPr>
          <p:cNvSpPr/>
          <p:nvPr/>
        </p:nvSpPr>
        <p:spPr>
          <a:xfrm>
            <a:off x="3507557" y="2373555"/>
            <a:ext cx="738508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Notification Writer</a:t>
            </a:r>
            <a:endParaRPr lang="en-SG" sz="788" dirty="0"/>
          </a:p>
        </p:txBody>
      </p:sp>
      <p:cxnSp>
        <p:nvCxnSpPr>
          <p:cNvPr id="454" name="Elbow Connector 40">
            <a:extLst>
              <a:ext uri="{FF2B5EF4-FFF2-40B4-BE49-F238E27FC236}">
                <a16:creationId xmlns:a16="http://schemas.microsoft.com/office/drawing/2014/main" id="{368B6B2F-5137-4955-8AFB-0B2B3C1C9FC2}"/>
              </a:ext>
            </a:extLst>
          </p:cNvPr>
          <p:cNvCxnSpPr>
            <a:cxnSpLocks/>
            <a:stCxn id="452" idx="0"/>
          </p:cNvCxnSpPr>
          <p:nvPr/>
        </p:nvCxnSpPr>
        <p:spPr>
          <a:xfrm rot="16200000" flipV="1">
            <a:off x="2607403" y="2779530"/>
            <a:ext cx="391643" cy="9943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4" name="Elbow Connector 40">
            <a:extLst>
              <a:ext uri="{FF2B5EF4-FFF2-40B4-BE49-F238E27FC236}">
                <a16:creationId xmlns:a16="http://schemas.microsoft.com/office/drawing/2014/main" id="{20C57D41-1A75-42EC-9C3F-6CADD393DB52}"/>
              </a:ext>
            </a:extLst>
          </p:cNvPr>
          <p:cNvCxnSpPr>
            <a:cxnSpLocks/>
          </p:cNvCxnSpPr>
          <p:nvPr/>
        </p:nvCxnSpPr>
        <p:spPr>
          <a:xfrm rot="10800000">
            <a:off x="4246066" y="2426441"/>
            <a:ext cx="235754" cy="783047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0" name="Elbow Connector 40">
            <a:extLst>
              <a:ext uri="{FF2B5EF4-FFF2-40B4-BE49-F238E27FC236}">
                <a16:creationId xmlns:a16="http://schemas.microsoft.com/office/drawing/2014/main" id="{2D072B35-DD3B-4E55-88B6-3800FEBB508E}"/>
              </a:ext>
            </a:extLst>
          </p:cNvPr>
          <p:cNvCxnSpPr>
            <a:cxnSpLocks/>
            <a:stCxn id="253" idx="3"/>
            <a:endCxn id="451" idx="2"/>
          </p:cNvCxnSpPr>
          <p:nvPr/>
        </p:nvCxnSpPr>
        <p:spPr>
          <a:xfrm rot="10800000">
            <a:off x="3487284" y="3749915"/>
            <a:ext cx="994534" cy="12920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4" name="Rectangle 573">
            <a:extLst>
              <a:ext uri="{FF2B5EF4-FFF2-40B4-BE49-F238E27FC236}">
                <a16:creationId xmlns:a16="http://schemas.microsoft.com/office/drawing/2014/main" id="{48FD1869-A6A0-4F69-A1CE-0B6AE72FE232}"/>
              </a:ext>
            </a:extLst>
          </p:cNvPr>
          <p:cNvSpPr/>
          <p:nvPr/>
        </p:nvSpPr>
        <p:spPr>
          <a:xfrm>
            <a:off x="6006085" y="2340190"/>
            <a:ext cx="854117" cy="26007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Screening History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698" name="Elbow Connector 40">
            <a:extLst>
              <a:ext uri="{FF2B5EF4-FFF2-40B4-BE49-F238E27FC236}">
                <a16:creationId xmlns:a16="http://schemas.microsoft.com/office/drawing/2014/main" id="{350C8353-3F58-4384-9614-91473435ECF6}"/>
              </a:ext>
            </a:extLst>
          </p:cNvPr>
          <p:cNvCxnSpPr>
            <a:cxnSpLocks/>
            <a:stCxn id="254" idx="3"/>
            <a:endCxn id="451" idx="2"/>
          </p:cNvCxnSpPr>
          <p:nvPr/>
        </p:nvCxnSpPr>
        <p:spPr>
          <a:xfrm rot="10800000">
            <a:off x="3487287" y="3749913"/>
            <a:ext cx="987279" cy="44626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1" name="Elbow Connector 40">
            <a:extLst>
              <a:ext uri="{FF2B5EF4-FFF2-40B4-BE49-F238E27FC236}">
                <a16:creationId xmlns:a16="http://schemas.microsoft.com/office/drawing/2014/main" id="{00FA2144-A4DC-4A94-BF44-A6D396D22EAA}"/>
              </a:ext>
            </a:extLst>
          </p:cNvPr>
          <p:cNvCxnSpPr>
            <a:cxnSpLocks/>
            <a:stCxn id="259" idx="3"/>
            <a:endCxn id="451" idx="2"/>
          </p:cNvCxnSpPr>
          <p:nvPr/>
        </p:nvCxnSpPr>
        <p:spPr>
          <a:xfrm rot="10800000">
            <a:off x="3487283" y="3749914"/>
            <a:ext cx="987432" cy="745688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7" name="Elbow Connector 40">
            <a:extLst>
              <a:ext uri="{FF2B5EF4-FFF2-40B4-BE49-F238E27FC236}">
                <a16:creationId xmlns:a16="http://schemas.microsoft.com/office/drawing/2014/main" id="{BFAED6C5-EFE5-4C39-953A-942F3FB41429}"/>
              </a:ext>
            </a:extLst>
          </p:cNvPr>
          <p:cNvCxnSpPr>
            <a:cxnSpLocks/>
            <a:stCxn id="453" idx="1"/>
            <a:endCxn id="138" idx="3"/>
          </p:cNvCxnSpPr>
          <p:nvPr/>
        </p:nvCxnSpPr>
        <p:spPr>
          <a:xfrm rot="10800000">
            <a:off x="3351327" y="2502565"/>
            <a:ext cx="156233" cy="102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8" name="Elbow Connector 40">
            <a:extLst>
              <a:ext uri="{FF2B5EF4-FFF2-40B4-BE49-F238E27FC236}">
                <a16:creationId xmlns:a16="http://schemas.microsoft.com/office/drawing/2014/main" id="{A3A49A50-DF92-42B5-8404-E99873A159D3}"/>
              </a:ext>
            </a:extLst>
          </p:cNvPr>
          <p:cNvCxnSpPr>
            <a:cxnSpLocks/>
            <a:stCxn id="840" idx="1"/>
            <a:endCxn id="838" idx="3"/>
          </p:cNvCxnSpPr>
          <p:nvPr/>
        </p:nvCxnSpPr>
        <p:spPr>
          <a:xfrm rot="10800000">
            <a:off x="2947519" y="3590432"/>
            <a:ext cx="115003" cy="173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6" name="Elbow Connector 40">
            <a:extLst>
              <a:ext uri="{FF2B5EF4-FFF2-40B4-BE49-F238E27FC236}">
                <a16:creationId xmlns:a16="http://schemas.microsoft.com/office/drawing/2014/main" id="{C0513C8C-ABE7-4332-97F6-E076E44BD170}"/>
              </a:ext>
            </a:extLst>
          </p:cNvPr>
          <p:cNvCxnSpPr>
            <a:cxnSpLocks/>
            <a:endCxn id="116" idx="3"/>
          </p:cNvCxnSpPr>
          <p:nvPr/>
        </p:nvCxnSpPr>
        <p:spPr>
          <a:xfrm rot="10800000" flipV="1">
            <a:off x="1721723" y="3726180"/>
            <a:ext cx="1681565" cy="1001088"/>
          </a:xfrm>
          <a:prstGeom prst="bentConnector3">
            <a:avLst>
              <a:gd name="adj1" fmla="val -1489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2" name="Rectangle 771">
            <a:extLst>
              <a:ext uri="{FF2B5EF4-FFF2-40B4-BE49-F238E27FC236}">
                <a16:creationId xmlns:a16="http://schemas.microsoft.com/office/drawing/2014/main" id="{42EDF28E-6E03-4273-8D89-2DA93B91B5DB}"/>
              </a:ext>
            </a:extLst>
          </p:cNvPr>
          <p:cNvSpPr/>
          <p:nvPr/>
        </p:nvSpPr>
        <p:spPr>
          <a:xfrm>
            <a:off x="2895600" y="2750524"/>
            <a:ext cx="799168" cy="247958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Message File Paths Storage</a:t>
            </a:r>
            <a:endParaRPr lang="en-SG" sz="788" dirty="0">
              <a:solidFill>
                <a:schemeClr val="bg1"/>
              </a:solidFill>
            </a:endParaRPr>
          </a:p>
        </p:txBody>
      </p:sp>
      <p:cxnSp>
        <p:nvCxnSpPr>
          <p:cNvPr id="773" name="Elbow Connector 40">
            <a:extLst>
              <a:ext uri="{FF2B5EF4-FFF2-40B4-BE49-F238E27FC236}">
                <a16:creationId xmlns:a16="http://schemas.microsoft.com/office/drawing/2014/main" id="{F754BE4B-CF1C-4878-894A-487EBD8174C4}"/>
              </a:ext>
            </a:extLst>
          </p:cNvPr>
          <p:cNvCxnSpPr>
            <a:cxnSpLocks/>
          </p:cNvCxnSpPr>
          <p:nvPr/>
        </p:nvCxnSpPr>
        <p:spPr>
          <a:xfrm rot="5400000">
            <a:off x="3539440" y="2663163"/>
            <a:ext cx="16483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9" name="Rectangle 778">
            <a:extLst>
              <a:ext uri="{FF2B5EF4-FFF2-40B4-BE49-F238E27FC236}">
                <a16:creationId xmlns:a16="http://schemas.microsoft.com/office/drawing/2014/main" id="{9780DD39-6B15-49DD-A50C-BFA4E780F841}"/>
              </a:ext>
            </a:extLst>
          </p:cNvPr>
          <p:cNvSpPr/>
          <p:nvPr/>
        </p:nvSpPr>
        <p:spPr>
          <a:xfrm>
            <a:off x="3693642" y="3161255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cxnSp>
        <p:nvCxnSpPr>
          <p:cNvPr id="781" name="Elbow Connector 40">
            <a:extLst>
              <a:ext uri="{FF2B5EF4-FFF2-40B4-BE49-F238E27FC236}">
                <a16:creationId xmlns:a16="http://schemas.microsoft.com/office/drawing/2014/main" id="{C6C43BB2-7FD6-401B-8852-DB1B56F354FD}"/>
              </a:ext>
            </a:extLst>
          </p:cNvPr>
          <p:cNvCxnSpPr>
            <a:cxnSpLocks/>
          </p:cNvCxnSpPr>
          <p:nvPr/>
        </p:nvCxnSpPr>
        <p:spPr>
          <a:xfrm rot="10800000">
            <a:off x="4246066" y="2426435"/>
            <a:ext cx="235754" cy="1079288"/>
          </a:xfrm>
          <a:prstGeom prst="bentConnector3">
            <a:avLst>
              <a:gd name="adj1" fmla="val 28183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5" name="Elbow Connector 40">
            <a:extLst>
              <a:ext uri="{FF2B5EF4-FFF2-40B4-BE49-F238E27FC236}">
                <a16:creationId xmlns:a16="http://schemas.microsoft.com/office/drawing/2014/main" id="{7EB53037-4C4A-454F-BEE6-8D8E956510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6238" y="2890924"/>
            <a:ext cx="538067" cy="259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4" name="Elbow Connector 40">
            <a:extLst>
              <a:ext uri="{FF2B5EF4-FFF2-40B4-BE49-F238E27FC236}">
                <a16:creationId xmlns:a16="http://schemas.microsoft.com/office/drawing/2014/main" id="{99FDABE2-EE02-4926-8159-72E4EBE705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898" y="2949191"/>
            <a:ext cx="855344" cy="22420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2" name="Flowchart: Decision 821">
            <a:extLst>
              <a:ext uri="{FF2B5EF4-FFF2-40B4-BE49-F238E27FC236}">
                <a16:creationId xmlns:a16="http://schemas.microsoft.com/office/drawing/2014/main" id="{A26E365B-3444-4205-B241-6BE8FCF385E1}"/>
              </a:ext>
            </a:extLst>
          </p:cNvPr>
          <p:cNvSpPr/>
          <p:nvPr/>
        </p:nvSpPr>
        <p:spPr>
          <a:xfrm>
            <a:off x="3730755" y="3545038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23" name="Elbow Connector 40">
            <a:extLst>
              <a:ext uri="{FF2B5EF4-FFF2-40B4-BE49-F238E27FC236}">
                <a16:creationId xmlns:a16="http://schemas.microsoft.com/office/drawing/2014/main" id="{70A89EFD-4E4F-47A5-81F4-7474190011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2821" y="3491449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8" name="Rectangle 837">
            <a:extLst>
              <a:ext uri="{FF2B5EF4-FFF2-40B4-BE49-F238E27FC236}">
                <a16:creationId xmlns:a16="http://schemas.microsoft.com/office/drawing/2014/main" id="{357E0244-5A47-4AE3-9912-8213899527E4}"/>
              </a:ext>
            </a:extLst>
          </p:cNvPr>
          <p:cNvSpPr/>
          <p:nvPr/>
        </p:nvSpPr>
        <p:spPr>
          <a:xfrm>
            <a:off x="2471474" y="3460392"/>
            <a:ext cx="476042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Msg</a:t>
            </a:r>
            <a:endParaRPr lang="en-SG" sz="788" dirty="0"/>
          </a:p>
        </p:txBody>
      </p:sp>
      <p:sp>
        <p:nvSpPr>
          <p:cNvPr id="840" name="Flowchart: Decision 839">
            <a:extLst>
              <a:ext uri="{FF2B5EF4-FFF2-40B4-BE49-F238E27FC236}">
                <a16:creationId xmlns:a16="http://schemas.microsoft.com/office/drawing/2014/main" id="{5EDAAB02-64FC-4A74-82E9-E2104BDD7505}"/>
              </a:ext>
            </a:extLst>
          </p:cNvPr>
          <p:cNvSpPr/>
          <p:nvPr/>
        </p:nvSpPr>
        <p:spPr>
          <a:xfrm>
            <a:off x="3062521" y="3527148"/>
            <a:ext cx="177036" cy="130035"/>
          </a:xfrm>
          <a:prstGeom prst="flowChartDecisio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844" name="Elbow Connector 40">
            <a:extLst>
              <a:ext uri="{FF2B5EF4-FFF2-40B4-BE49-F238E27FC236}">
                <a16:creationId xmlns:a16="http://schemas.microsoft.com/office/drawing/2014/main" id="{40299A14-4C08-4195-BDBC-2A9E41E8A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968" y="3215829"/>
            <a:ext cx="334742" cy="303890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50" name="Elbow Connector 40">
            <a:extLst>
              <a:ext uri="{FF2B5EF4-FFF2-40B4-BE49-F238E27FC236}">
                <a16:creationId xmlns:a16="http://schemas.microsoft.com/office/drawing/2014/main" id="{F034CB1A-F199-4B33-BB0C-E5F697B4045F}"/>
              </a:ext>
            </a:extLst>
          </p:cNvPr>
          <p:cNvCxnSpPr>
            <a:cxnSpLocks/>
            <a:endCxn id="838" idx="0"/>
          </p:cNvCxnSpPr>
          <p:nvPr/>
        </p:nvCxnSpPr>
        <p:spPr>
          <a:xfrm rot="5400000">
            <a:off x="2621868" y="3372768"/>
            <a:ext cx="1752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1" name="Elbow Connector 50">
            <a:extLst>
              <a:ext uri="{FF2B5EF4-FFF2-40B4-BE49-F238E27FC236}">
                <a16:creationId xmlns:a16="http://schemas.microsoft.com/office/drawing/2014/main" id="{EADE9F6C-283E-4BFB-83EB-F60CADF9166F}"/>
              </a:ext>
            </a:extLst>
          </p:cNvPr>
          <p:cNvCxnSpPr>
            <a:cxnSpLocks/>
            <a:stCxn id="100" idx="3"/>
            <a:endCxn id="19" idx="1"/>
          </p:cNvCxnSpPr>
          <p:nvPr/>
        </p:nvCxnSpPr>
        <p:spPr>
          <a:xfrm flipV="1">
            <a:off x="7044075" y="2484348"/>
            <a:ext cx="272003" cy="455175"/>
          </a:xfrm>
          <a:prstGeom prst="bentConnector3">
            <a:avLst>
              <a:gd name="adj1" fmla="val 25838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14" name="Flowchart: Decision 913">
            <a:extLst>
              <a:ext uri="{FF2B5EF4-FFF2-40B4-BE49-F238E27FC236}">
                <a16:creationId xmlns:a16="http://schemas.microsoft.com/office/drawing/2014/main" id="{CB76A117-F012-4D56-83B3-25AD270210ED}"/>
              </a:ext>
            </a:extLst>
          </p:cNvPr>
          <p:cNvSpPr/>
          <p:nvPr/>
        </p:nvSpPr>
        <p:spPr>
          <a:xfrm>
            <a:off x="6867040" y="2313572"/>
            <a:ext cx="177036" cy="130035"/>
          </a:xfrm>
          <a:prstGeom prst="flowChartDecision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88"/>
          </a:p>
        </p:txBody>
      </p:sp>
      <p:cxnSp>
        <p:nvCxnSpPr>
          <p:cNvPr id="915" name="Straight Arrow Connector 914">
            <a:extLst>
              <a:ext uri="{FF2B5EF4-FFF2-40B4-BE49-F238E27FC236}">
                <a16:creationId xmlns:a16="http://schemas.microsoft.com/office/drawing/2014/main" id="{EBFE9FE2-0050-4BE2-9E1F-C0259890AE25}"/>
              </a:ext>
            </a:extLst>
          </p:cNvPr>
          <p:cNvCxnSpPr>
            <a:cxnSpLocks/>
            <a:stCxn id="914" idx="3"/>
          </p:cNvCxnSpPr>
          <p:nvPr/>
        </p:nvCxnSpPr>
        <p:spPr>
          <a:xfrm>
            <a:off x="7044074" y="2378585"/>
            <a:ext cx="278502" cy="7664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20" name="Elbow Connector 50">
            <a:extLst>
              <a:ext uri="{FF2B5EF4-FFF2-40B4-BE49-F238E27FC236}">
                <a16:creationId xmlns:a16="http://schemas.microsoft.com/office/drawing/2014/main" id="{D2CBCC61-A3D9-4266-B435-FD6A9145A5A8}"/>
              </a:ext>
            </a:extLst>
          </p:cNvPr>
          <p:cNvCxnSpPr>
            <a:cxnSpLocks/>
            <a:stCxn id="914" idx="3"/>
          </p:cNvCxnSpPr>
          <p:nvPr/>
        </p:nvCxnSpPr>
        <p:spPr>
          <a:xfrm flipV="1">
            <a:off x="7044074" y="2122499"/>
            <a:ext cx="265494" cy="256086"/>
          </a:xfrm>
          <a:prstGeom prst="bentConnector3">
            <a:avLst>
              <a:gd name="adj1" fmla="val 17711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25" name="Elbow Connector 40">
            <a:extLst>
              <a:ext uri="{FF2B5EF4-FFF2-40B4-BE49-F238E27FC236}">
                <a16:creationId xmlns:a16="http://schemas.microsoft.com/office/drawing/2014/main" id="{DBF19D4A-13EC-409A-97E5-FF0FF48FFE48}"/>
              </a:ext>
            </a:extLst>
          </p:cNvPr>
          <p:cNvCxnSpPr>
            <a:cxnSpLocks/>
            <a:endCxn id="137" idx="0"/>
          </p:cNvCxnSpPr>
          <p:nvPr/>
        </p:nvCxnSpPr>
        <p:spPr>
          <a:xfrm rot="16200000" flipH="1">
            <a:off x="1809700" y="2923256"/>
            <a:ext cx="1913358" cy="643698"/>
          </a:xfrm>
          <a:prstGeom prst="bentConnector3">
            <a:avLst>
              <a:gd name="adj1" fmla="val 76716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3" name="Rectangle 932">
            <a:extLst>
              <a:ext uri="{FF2B5EF4-FFF2-40B4-BE49-F238E27FC236}">
                <a16:creationId xmlns:a16="http://schemas.microsoft.com/office/drawing/2014/main" id="{13DBF971-4F77-481B-9EDE-124E062E60E1}"/>
              </a:ext>
            </a:extLst>
          </p:cNvPr>
          <p:cNvSpPr/>
          <p:nvPr/>
        </p:nvSpPr>
        <p:spPr>
          <a:xfrm>
            <a:off x="6123688" y="314093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813C63DE-4BFA-4321-82DC-D89514A299A0}"/>
              </a:ext>
            </a:extLst>
          </p:cNvPr>
          <p:cNvSpPr/>
          <p:nvPr/>
        </p:nvSpPr>
        <p:spPr>
          <a:xfrm>
            <a:off x="6123688" y="4182676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>
                    <a:lumMod val="50000"/>
                  </a:schemeClr>
                </a:solidFill>
              </a:rPr>
              <a:t>Logger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35" name="Straight Arrow Connector 934">
            <a:extLst>
              <a:ext uri="{FF2B5EF4-FFF2-40B4-BE49-F238E27FC236}">
                <a16:creationId xmlns:a16="http://schemas.microsoft.com/office/drawing/2014/main" id="{A0B336CD-EFC9-44A0-97C7-3714CC4A7D0A}"/>
              </a:ext>
            </a:extLst>
          </p:cNvPr>
          <p:cNvCxnSpPr/>
          <p:nvPr/>
        </p:nvCxnSpPr>
        <p:spPr>
          <a:xfrm flipV="1">
            <a:off x="63522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6" name="Straight Arrow Connector 935">
            <a:extLst>
              <a:ext uri="{FF2B5EF4-FFF2-40B4-BE49-F238E27FC236}">
                <a16:creationId xmlns:a16="http://schemas.microsoft.com/office/drawing/2014/main" id="{F9364709-0E6E-4435-AF6D-D239245C9262}"/>
              </a:ext>
            </a:extLst>
          </p:cNvPr>
          <p:cNvCxnSpPr/>
          <p:nvPr/>
        </p:nvCxnSpPr>
        <p:spPr>
          <a:xfrm flipV="1">
            <a:off x="64665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7" name="Straight Arrow Connector 936">
            <a:extLst>
              <a:ext uri="{FF2B5EF4-FFF2-40B4-BE49-F238E27FC236}">
                <a16:creationId xmlns:a16="http://schemas.microsoft.com/office/drawing/2014/main" id="{9212EF0A-5630-41D8-9D82-FFB4896323CE}"/>
              </a:ext>
            </a:extLst>
          </p:cNvPr>
          <p:cNvCxnSpPr/>
          <p:nvPr/>
        </p:nvCxnSpPr>
        <p:spPr>
          <a:xfrm flipV="1">
            <a:off x="6580889" y="3384908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8" name="Straight Arrow Connector 937">
            <a:extLst>
              <a:ext uri="{FF2B5EF4-FFF2-40B4-BE49-F238E27FC236}">
                <a16:creationId xmlns:a16="http://schemas.microsoft.com/office/drawing/2014/main" id="{548693CA-48BD-45B0-8A2A-6079A7F4C39D}"/>
              </a:ext>
            </a:extLst>
          </p:cNvPr>
          <p:cNvCxnSpPr>
            <a:cxnSpLocks/>
          </p:cNvCxnSpPr>
          <p:nvPr/>
        </p:nvCxnSpPr>
        <p:spPr>
          <a:xfrm flipV="1">
            <a:off x="63276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9" name="Straight Arrow Connector 938">
            <a:extLst>
              <a:ext uri="{FF2B5EF4-FFF2-40B4-BE49-F238E27FC236}">
                <a16:creationId xmlns:a16="http://schemas.microsoft.com/office/drawing/2014/main" id="{5E01E4C8-D49F-460A-BE01-7FD2C48C878B}"/>
              </a:ext>
            </a:extLst>
          </p:cNvPr>
          <p:cNvCxnSpPr>
            <a:cxnSpLocks/>
          </p:cNvCxnSpPr>
          <p:nvPr/>
        </p:nvCxnSpPr>
        <p:spPr>
          <a:xfrm rot="21420000" flipV="1">
            <a:off x="6433141" y="4426653"/>
            <a:ext cx="8793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0" name="Straight Arrow Connector 939">
            <a:extLst>
              <a:ext uri="{FF2B5EF4-FFF2-40B4-BE49-F238E27FC236}">
                <a16:creationId xmlns:a16="http://schemas.microsoft.com/office/drawing/2014/main" id="{8B43B305-575D-41FA-8B92-82B117D3D231}"/>
              </a:ext>
            </a:extLst>
          </p:cNvPr>
          <p:cNvCxnSpPr>
            <a:cxnSpLocks/>
          </p:cNvCxnSpPr>
          <p:nvPr/>
        </p:nvCxnSpPr>
        <p:spPr>
          <a:xfrm flipV="1">
            <a:off x="6556232" y="4426653"/>
            <a:ext cx="0" cy="15216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4" name="Elbow Connector 50">
            <a:extLst>
              <a:ext uri="{FF2B5EF4-FFF2-40B4-BE49-F238E27FC236}">
                <a16:creationId xmlns:a16="http://schemas.microsoft.com/office/drawing/2014/main" id="{C5ABE9F6-6008-49C5-AED1-4AD9797F509F}"/>
              </a:ext>
            </a:extLst>
          </p:cNvPr>
          <p:cNvCxnSpPr>
            <a:cxnSpLocks/>
            <a:stCxn id="914" idx="3"/>
            <a:endCxn id="105" idx="1"/>
          </p:cNvCxnSpPr>
          <p:nvPr/>
        </p:nvCxnSpPr>
        <p:spPr>
          <a:xfrm flipV="1">
            <a:off x="7044076" y="1529054"/>
            <a:ext cx="265493" cy="849532"/>
          </a:xfrm>
          <a:prstGeom prst="bentConnector3">
            <a:avLst>
              <a:gd name="adj1" fmla="val 17712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958" name="Elbow Connector 81">
            <a:extLst>
              <a:ext uri="{FF2B5EF4-FFF2-40B4-BE49-F238E27FC236}">
                <a16:creationId xmlns:a16="http://schemas.microsoft.com/office/drawing/2014/main" id="{6CF2CF64-608C-4F10-BE21-86EA5EDC9C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1281" y="1715128"/>
            <a:ext cx="511622" cy="1001600"/>
          </a:xfrm>
          <a:prstGeom prst="bentConnector4">
            <a:avLst>
              <a:gd name="adj1" fmla="val -33511"/>
              <a:gd name="adj2" fmla="val 80174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77" name="Rectangle 976">
            <a:extLst>
              <a:ext uri="{FF2B5EF4-FFF2-40B4-BE49-F238E27FC236}">
                <a16:creationId xmlns:a16="http://schemas.microsoft.com/office/drawing/2014/main" id="{8782DD78-7A94-40EE-A6C5-9B3BBD7F9802}"/>
              </a:ext>
            </a:extLst>
          </p:cNvPr>
          <p:cNvSpPr/>
          <p:nvPr/>
        </p:nvSpPr>
        <p:spPr>
          <a:xfrm>
            <a:off x="6123688" y="3681001"/>
            <a:ext cx="696972" cy="26007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8" name="Straight Arrow Connector 977">
            <a:extLst>
              <a:ext uri="{FF2B5EF4-FFF2-40B4-BE49-F238E27FC236}">
                <a16:creationId xmlns:a16="http://schemas.microsoft.com/office/drawing/2014/main" id="{1D93F725-D5F5-478F-A295-5A1658AA663E}"/>
              </a:ext>
            </a:extLst>
          </p:cNvPr>
          <p:cNvCxnSpPr/>
          <p:nvPr/>
        </p:nvCxnSpPr>
        <p:spPr>
          <a:xfrm flipV="1">
            <a:off x="63522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7E18EBA4-6455-47A8-9BAA-4ECCD425F468}"/>
              </a:ext>
            </a:extLst>
          </p:cNvPr>
          <p:cNvCxnSpPr/>
          <p:nvPr/>
        </p:nvCxnSpPr>
        <p:spPr>
          <a:xfrm flipV="1">
            <a:off x="64665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20B39C12-BF34-4792-9DBF-DF938D225B19}"/>
              </a:ext>
            </a:extLst>
          </p:cNvPr>
          <p:cNvCxnSpPr/>
          <p:nvPr/>
        </p:nvCxnSpPr>
        <p:spPr>
          <a:xfrm flipV="1">
            <a:off x="6580889" y="3924976"/>
            <a:ext cx="0" cy="2286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2" name="Rectangle 991">
            <a:extLst>
              <a:ext uri="{FF2B5EF4-FFF2-40B4-BE49-F238E27FC236}">
                <a16:creationId xmlns:a16="http://schemas.microsoft.com/office/drawing/2014/main" id="{B01395A5-84E6-4430-B315-5D9F7AA57F82}"/>
              </a:ext>
            </a:extLst>
          </p:cNvPr>
          <p:cNvSpPr/>
          <p:nvPr/>
        </p:nvSpPr>
        <p:spPr>
          <a:xfrm>
            <a:off x="3848100" y="2738410"/>
            <a:ext cx="535646" cy="26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88" dirty="0"/>
              <a:t>Location</a:t>
            </a:r>
            <a:endParaRPr lang="en-SG" sz="788" dirty="0"/>
          </a:p>
        </p:txBody>
      </p:sp>
      <p:cxnSp>
        <p:nvCxnSpPr>
          <p:cNvPr id="996" name="Elbow Connector 40">
            <a:extLst>
              <a:ext uri="{FF2B5EF4-FFF2-40B4-BE49-F238E27FC236}">
                <a16:creationId xmlns:a16="http://schemas.microsoft.com/office/drawing/2014/main" id="{E642960A-D092-412A-B710-926AA1C904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02841" y="3071396"/>
            <a:ext cx="152900" cy="1"/>
          </a:xfrm>
          <a:prstGeom prst="bentConnector3">
            <a:avLst>
              <a:gd name="adj1" fmla="val 36917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4" name="Elbow Connector 59">
            <a:extLst>
              <a:ext uri="{FF2B5EF4-FFF2-40B4-BE49-F238E27FC236}">
                <a16:creationId xmlns:a16="http://schemas.microsoft.com/office/drawing/2014/main" id="{E3642DE9-D7E8-43D3-8B5A-3002C9E619CE}"/>
              </a:ext>
            </a:extLst>
          </p:cNvPr>
          <p:cNvCxnSpPr>
            <a:cxnSpLocks/>
            <a:stCxn id="54" idx="3"/>
            <a:endCxn id="259" idx="1"/>
          </p:cNvCxnSpPr>
          <p:nvPr/>
        </p:nvCxnSpPr>
        <p:spPr>
          <a:xfrm>
            <a:off x="5168671" y="2045732"/>
            <a:ext cx="359131" cy="2449871"/>
          </a:xfrm>
          <a:prstGeom prst="bentConnector3">
            <a:avLst>
              <a:gd name="adj1" fmla="val 130059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88" name="Elbow Connector 59">
            <a:extLst>
              <a:ext uri="{FF2B5EF4-FFF2-40B4-BE49-F238E27FC236}">
                <a16:creationId xmlns:a16="http://schemas.microsoft.com/office/drawing/2014/main" id="{A648EF14-90C5-4841-89A2-98023509C5BD}"/>
              </a:ext>
            </a:extLst>
          </p:cNvPr>
          <p:cNvCxnSpPr>
            <a:cxnSpLocks/>
            <a:stCxn id="54" idx="3"/>
            <a:endCxn id="254" idx="1"/>
          </p:cNvCxnSpPr>
          <p:nvPr/>
        </p:nvCxnSpPr>
        <p:spPr>
          <a:xfrm>
            <a:off x="5168667" y="2045734"/>
            <a:ext cx="358978" cy="2150451"/>
          </a:xfrm>
          <a:prstGeom prst="bentConnector3">
            <a:avLst>
              <a:gd name="adj1" fmla="val 130072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2" name="Elbow Connector 59">
            <a:extLst>
              <a:ext uri="{FF2B5EF4-FFF2-40B4-BE49-F238E27FC236}">
                <a16:creationId xmlns:a16="http://schemas.microsoft.com/office/drawing/2014/main" id="{1903B9A4-133E-45D9-A298-87BA9857ED43}"/>
              </a:ext>
            </a:extLst>
          </p:cNvPr>
          <p:cNvCxnSpPr>
            <a:cxnSpLocks/>
            <a:stCxn id="54" idx="3"/>
            <a:endCxn id="253" idx="1"/>
          </p:cNvCxnSpPr>
          <p:nvPr/>
        </p:nvCxnSpPr>
        <p:spPr>
          <a:xfrm>
            <a:off x="5168667" y="2045732"/>
            <a:ext cx="366232" cy="1833386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96" name="Elbow Connector 59">
            <a:extLst>
              <a:ext uri="{FF2B5EF4-FFF2-40B4-BE49-F238E27FC236}">
                <a16:creationId xmlns:a16="http://schemas.microsoft.com/office/drawing/2014/main" id="{84043473-E11E-4E22-913D-7B59419D2D23}"/>
              </a:ext>
            </a:extLst>
          </p:cNvPr>
          <p:cNvCxnSpPr>
            <a:cxnSpLocks/>
            <a:stCxn id="54" idx="3"/>
            <a:endCxn id="252" idx="1"/>
          </p:cNvCxnSpPr>
          <p:nvPr/>
        </p:nvCxnSpPr>
        <p:spPr>
          <a:xfrm>
            <a:off x="5168667" y="2045732"/>
            <a:ext cx="366232" cy="153714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0" name="Elbow Connector 59">
            <a:extLst>
              <a:ext uri="{FF2B5EF4-FFF2-40B4-BE49-F238E27FC236}">
                <a16:creationId xmlns:a16="http://schemas.microsoft.com/office/drawing/2014/main" id="{6740C60B-DC99-4B67-A7A6-B3125D98509B}"/>
              </a:ext>
            </a:extLst>
          </p:cNvPr>
          <p:cNvCxnSpPr>
            <a:cxnSpLocks/>
            <a:stCxn id="54" idx="3"/>
            <a:endCxn id="251" idx="1"/>
          </p:cNvCxnSpPr>
          <p:nvPr/>
        </p:nvCxnSpPr>
        <p:spPr>
          <a:xfrm>
            <a:off x="5168667" y="2045732"/>
            <a:ext cx="366232" cy="1240905"/>
          </a:xfrm>
          <a:prstGeom prst="bentConnector3">
            <a:avLst>
              <a:gd name="adj1" fmla="val 126008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4" name="Elbow Connector 59">
            <a:extLst>
              <a:ext uri="{FF2B5EF4-FFF2-40B4-BE49-F238E27FC236}">
                <a16:creationId xmlns:a16="http://schemas.microsoft.com/office/drawing/2014/main" id="{12ED0E02-21B0-432A-9698-CA6B649FB614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168667" y="2045734"/>
            <a:ext cx="361762" cy="94046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08" name="Elbow Connector 59">
            <a:extLst>
              <a:ext uri="{FF2B5EF4-FFF2-40B4-BE49-F238E27FC236}">
                <a16:creationId xmlns:a16="http://schemas.microsoft.com/office/drawing/2014/main" id="{ED5C1ADF-101D-4EF9-ABC4-5595B73FA748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5168667" y="2045734"/>
            <a:ext cx="361762" cy="64422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12" name="Elbow Connector 59">
            <a:extLst>
              <a:ext uri="{FF2B5EF4-FFF2-40B4-BE49-F238E27FC236}">
                <a16:creationId xmlns:a16="http://schemas.microsoft.com/office/drawing/2014/main" id="{A597D0E6-27A3-4A44-9E43-3F002B79CBE5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>
            <a:off x="5168667" y="2045734"/>
            <a:ext cx="361762" cy="347981"/>
          </a:xfrm>
          <a:prstGeom prst="bentConnector3">
            <a:avLst>
              <a:gd name="adj1" fmla="val 12984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750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7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2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42" y="4824785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5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50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9" y="420466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4" y="3824871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9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5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4" y="4183389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22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5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51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8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8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90" y="4941208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903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/>
          </a:p>
        </p:txBody>
      </p:sp>
      <p:sp>
        <p:nvSpPr>
          <p:cNvPr id="20" name="Rectangle 22"/>
          <p:cNvSpPr/>
          <p:nvPr/>
        </p:nvSpPr>
        <p:spPr>
          <a:xfrm>
            <a:off x="757988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7" y="1167238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7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6" y="1136884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6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7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3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6" y="1895854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8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/>
          </a:p>
        </p:txBody>
      </p:sp>
      <p:sp>
        <p:nvSpPr>
          <p:cNvPr id="33" name="Rectangle 22"/>
          <p:cNvSpPr/>
          <p:nvPr/>
        </p:nvSpPr>
        <p:spPr>
          <a:xfrm>
            <a:off x="8142316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5" y="4160957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9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7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7" y="3781167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5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7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3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3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4000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3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60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739E19F-6A0A-4032-B1FE-A3B5C5FD4152}"/>
              </a:ext>
            </a:extLst>
          </p:cNvPr>
          <p:cNvSpPr/>
          <p:nvPr/>
        </p:nvSpPr>
        <p:spPr>
          <a:xfrm>
            <a:off x="1143003" y="4094656"/>
            <a:ext cx="5048121" cy="1612181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58E2D-B72E-497D-99D0-858EF4AE2596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1143003" y="4900745"/>
            <a:ext cx="50481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392A63-F99C-4F28-8F17-D5041C8813CE}"/>
              </a:ext>
            </a:extLst>
          </p:cNvPr>
          <p:cNvSpPr/>
          <p:nvPr/>
        </p:nvSpPr>
        <p:spPr>
          <a:xfrm>
            <a:off x="1295402" y="762002"/>
            <a:ext cx="2514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:Logic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342F8-1A19-47B3-A61D-BB9CBAB9441A}"/>
              </a:ext>
            </a:extLst>
          </p:cNvPr>
          <p:cNvSpPr/>
          <p:nvPr/>
        </p:nvSpPr>
        <p:spPr>
          <a:xfrm>
            <a:off x="5181600" y="1828800"/>
            <a:ext cx="2514600" cy="6096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 err="1"/>
              <a:t>toAdd:Person</a:t>
            </a:r>
            <a:endParaRPr lang="en-SG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67AB9-CE25-4DB7-9ED8-315F1D383D38}"/>
              </a:ext>
            </a:extLst>
          </p:cNvPr>
          <p:cNvCxnSpPr>
            <a:stCxn id="2" idx="2"/>
          </p:cNvCxnSpPr>
          <p:nvPr/>
        </p:nvCxnSpPr>
        <p:spPr>
          <a:xfrm>
            <a:off x="2552700" y="1371600"/>
            <a:ext cx="0" cy="609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DB9BE01-D289-455E-BF06-E870B953F7BB}"/>
              </a:ext>
            </a:extLst>
          </p:cNvPr>
          <p:cNvSpPr/>
          <p:nvPr/>
        </p:nvSpPr>
        <p:spPr>
          <a:xfrm rot="5400000">
            <a:off x="568477" y="3845106"/>
            <a:ext cx="3930304" cy="26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78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DC22F2-9F6B-4193-B5C1-14995FB9803C}"/>
              </a:ext>
            </a:extLst>
          </p:cNvPr>
          <p:cNvCxnSpPr>
            <a:cxnSpLocks/>
          </p:cNvCxnSpPr>
          <p:nvPr/>
        </p:nvCxnSpPr>
        <p:spPr>
          <a:xfrm>
            <a:off x="457202" y="1981200"/>
            <a:ext cx="1943099" cy="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3F72D7-3BC0-44EF-8FBD-0731BC6E64F5}"/>
              </a:ext>
            </a:extLst>
          </p:cNvPr>
          <p:cNvSpPr txBox="1"/>
          <p:nvPr/>
        </p:nvSpPr>
        <p:spPr>
          <a:xfrm>
            <a:off x="609600" y="1611868"/>
            <a:ext cx="1752595" cy="3692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781" dirty="0" err="1">
                <a:solidFill>
                  <a:srgbClr val="00B050"/>
                </a:solidFill>
              </a:rPr>
              <a:t>AddCommand</a:t>
            </a:r>
            <a:r>
              <a:rPr lang="en-SG" sz="1781" dirty="0">
                <a:solidFill>
                  <a:srgbClr val="00B050"/>
                </a:solidFill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65CBC-AACD-4B1C-B663-86A1F2E9F002}"/>
              </a:ext>
            </a:extLst>
          </p:cNvPr>
          <p:cNvCxnSpPr>
            <a:cxnSpLocks/>
          </p:cNvCxnSpPr>
          <p:nvPr/>
        </p:nvCxnSpPr>
        <p:spPr>
          <a:xfrm>
            <a:off x="2666963" y="2133600"/>
            <a:ext cx="2514641" cy="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18BC11-B398-4FAB-ABB2-837DADD55259}"/>
              </a:ext>
            </a:extLst>
          </p:cNvPr>
          <p:cNvSpPr txBox="1"/>
          <p:nvPr/>
        </p:nvSpPr>
        <p:spPr>
          <a:xfrm>
            <a:off x="3257552" y="1676402"/>
            <a:ext cx="1371596" cy="4690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4">
                    <a:lumMod val="75000"/>
                  </a:schemeClr>
                </a:solidFill>
              </a:rPr>
              <a:t>Person()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A54E4-F673-470C-B497-BA3C36932D8A}"/>
              </a:ext>
            </a:extLst>
          </p:cNvPr>
          <p:cNvSpPr/>
          <p:nvPr/>
        </p:nvSpPr>
        <p:spPr>
          <a:xfrm rot="5400000">
            <a:off x="6253457" y="2547685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61DA1D-6578-43E7-A5CA-934E3E5298F8}"/>
              </a:ext>
            </a:extLst>
          </p:cNvPr>
          <p:cNvCxnSpPr>
            <a:cxnSpLocks/>
          </p:cNvCxnSpPr>
          <p:nvPr/>
        </p:nvCxnSpPr>
        <p:spPr>
          <a:xfrm>
            <a:off x="6491874" y="4058471"/>
            <a:ext cx="0" cy="26471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3C8F48-CADE-4DB4-872C-12577F611F7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5360028" y="3838028"/>
            <a:ext cx="1002710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olid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F152A6-3B18-4624-B62F-3D10EC362066}"/>
              </a:ext>
            </a:extLst>
          </p:cNvPr>
          <p:cNvCxnSpPr>
            <a:cxnSpLocks/>
          </p:cNvCxnSpPr>
          <p:nvPr/>
        </p:nvCxnSpPr>
        <p:spPr>
          <a:xfrm>
            <a:off x="2552700" y="5943600"/>
            <a:ext cx="0" cy="914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55F66A-8D97-41EF-97CE-365F4D27954A}"/>
              </a:ext>
            </a:extLst>
          </p:cNvPr>
          <p:cNvCxnSpPr>
            <a:cxnSpLocks/>
          </p:cNvCxnSpPr>
          <p:nvPr/>
        </p:nvCxnSpPr>
        <p:spPr>
          <a:xfrm flipH="1">
            <a:off x="619625" y="5943590"/>
            <a:ext cx="174257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9E837E8-000B-4452-A0BC-5ED341992854}"/>
              </a:ext>
            </a:extLst>
          </p:cNvPr>
          <p:cNvSpPr/>
          <p:nvPr/>
        </p:nvSpPr>
        <p:spPr>
          <a:xfrm>
            <a:off x="2845428" y="3581404"/>
            <a:ext cx="2514600" cy="5132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/>
              <a:t>:</a:t>
            </a:r>
            <a:r>
              <a:rPr lang="en-SG" sz="2400" dirty="0" err="1"/>
              <a:t>CommandResult</a:t>
            </a:r>
            <a:endParaRPr lang="en-SG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5F4BCB-9D22-47C9-BE7C-A750193796A6}"/>
              </a:ext>
            </a:extLst>
          </p:cNvPr>
          <p:cNvSpPr/>
          <p:nvPr/>
        </p:nvSpPr>
        <p:spPr>
          <a:xfrm rot="5400000">
            <a:off x="3759887" y="4228027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A6541E-29CD-4B9A-8A18-51781A2FFB77}"/>
              </a:ext>
            </a:extLst>
          </p:cNvPr>
          <p:cNvCxnSpPr>
            <a:cxnSpLocks/>
          </p:cNvCxnSpPr>
          <p:nvPr/>
        </p:nvCxnSpPr>
        <p:spPr>
          <a:xfrm flipH="1">
            <a:off x="2666963" y="4648200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35A044-8B6E-4095-B9CD-C6C38960D742}"/>
              </a:ext>
            </a:extLst>
          </p:cNvPr>
          <p:cNvCxnSpPr>
            <a:cxnSpLocks/>
          </p:cNvCxnSpPr>
          <p:nvPr/>
        </p:nvCxnSpPr>
        <p:spPr>
          <a:xfrm>
            <a:off x="4038600" y="4640184"/>
            <a:ext cx="0" cy="38902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4690FF0-3A65-4E50-8C6A-D15F932378B9}"/>
              </a:ext>
            </a:extLst>
          </p:cNvPr>
          <p:cNvSpPr/>
          <p:nvPr/>
        </p:nvSpPr>
        <p:spPr>
          <a:xfrm rot="5400000">
            <a:off x="3759885" y="5174693"/>
            <a:ext cx="533400" cy="26666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A8DC69-0FB2-4C04-B29A-606E50AD2041}"/>
              </a:ext>
            </a:extLst>
          </p:cNvPr>
          <p:cNvCxnSpPr>
            <a:cxnSpLocks/>
          </p:cNvCxnSpPr>
          <p:nvPr/>
        </p:nvCxnSpPr>
        <p:spPr>
          <a:xfrm flipH="1">
            <a:off x="2666961" y="5574724"/>
            <a:ext cx="122629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EF74CE-3FE1-4C7D-A441-1606AD52A086}"/>
              </a:ext>
            </a:extLst>
          </p:cNvPr>
          <p:cNvSpPr/>
          <p:nvPr/>
        </p:nvSpPr>
        <p:spPr>
          <a:xfrm>
            <a:off x="1143000" y="4094654"/>
            <a:ext cx="502318" cy="248746"/>
          </a:xfrm>
          <a:prstGeom prst="rect">
            <a:avLst/>
          </a:prstGeom>
          <a:noFill/>
          <a:ln w="31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781" dirty="0">
                <a:solidFill>
                  <a:schemeClr val="accent6"/>
                </a:solidFill>
              </a:rPr>
              <a:t>alt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BD03FD-7D5F-4804-A5C7-9747B4308FD1}"/>
              </a:ext>
            </a:extLst>
          </p:cNvPr>
          <p:cNvSpPr txBox="1"/>
          <p:nvPr/>
        </p:nvSpPr>
        <p:spPr>
          <a:xfrm>
            <a:off x="4336243" y="4416625"/>
            <a:ext cx="161924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MESSAGE_SUCCESS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5696D8-75AA-4EFD-A120-FF194A3CCFD6}"/>
              </a:ext>
            </a:extLst>
          </p:cNvPr>
          <p:cNvSpPr txBox="1"/>
          <p:nvPr/>
        </p:nvSpPr>
        <p:spPr>
          <a:xfrm>
            <a:off x="4146867" y="5209404"/>
            <a:ext cx="2330133" cy="281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/>
                </a:solidFill>
              </a:rPr>
              <a:t>MESSAGE_DUPLICATE_PERSON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3151E9-DE28-442C-B14B-C317A560BB42}"/>
              </a:ext>
            </a:extLst>
          </p:cNvPr>
          <p:cNvCxnSpPr>
            <a:cxnSpLocks/>
          </p:cNvCxnSpPr>
          <p:nvPr/>
        </p:nvCxnSpPr>
        <p:spPr>
          <a:xfrm>
            <a:off x="6504842" y="2919572"/>
            <a:ext cx="758" cy="66182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CC6EE85-A3C5-451F-BED0-BD785E6CE753}"/>
              </a:ext>
            </a:extLst>
          </p:cNvPr>
          <p:cNvSpPr/>
          <p:nvPr/>
        </p:nvSpPr>
        <p:spPr>
          <a:xfrm rot="5400000">
            <a:off x="6253455" y="3686642"/>
            <a:ext cx="485229" cy="2666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AE2DA1-D983-4062-8C9F-27ECA730596B}"/>
              </a:ext>
            </a:extLst>
          </p:cNvPr>
          <p:cNvCxnSpPr>
            <a:cxnSpLocks/>
          </p:cNvCxnSpPr>
          <p:nvPr/>
        </p:nvCxnSpPr>
        <p:spPr>
          <a:xfrm flipH="1">
            <a:off x="2666963" y="2919572"/>
            <a:ext cx="3705815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DB4BEE-3929-49C9-AF6F-E3CE8A15BAA9}"/>
              </a:ext>
            </a:extLst>
          </p:cNvPr>
          <p:cNvSpPr txBox="1"/>
          <p:nvPr/>
        </p:nvSpPr>
        <p:spPr>
          <a:xfrm>
            <a:off x="4958849" y="4169492"/>
            <a:ext cx="497798" cy="312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[if]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9150D-0796-458A-B147-80CB097D24B1}"/>
              </a:ext>
            </a:extLst>
          </p:cNvPr>
          <p:cNvSpPr txBox="1"/>
          <p:nvPr/>
        </p:nvSpPr>
        <p:spPr>
          <a:xfrm>
            <a:off x="4864581" y="4940756"/>
            <a:ext cx="657211" cy="3127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6"/>
                </a:solidFill>
              </a:rPr>
              <a:t>[else]</a:t>
            </a:r>
          </a:p>
        </p:txBody>
      </p:sp>
    </p:spTree>
    <p:extLst>
      <p:ext uri="{BB962C8B-B14F-4D97-AF65-F5344CB8AC3E}">
        <p14:creationId xmlns:p14="http://schemas.microsoft.com/office/powerpoint/2010/main" val="128694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220</Words>
  <Application>Microsoft Office PowerPoint</Application>
  <PresentationFormat>On-screen Show (4:3)</PresentationFormat>
  <Paragraphs>139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Wee Keong</cp:lastModifiedBy>
  <cp:revision>48</cp:revision>
  <dcterms:created xsi:type="dcterms:W3CDTF">2016-07-22T14:33:02Z</dcterms:created>
  <dcterms:modified xsi:type="dcterms:W3CDTF">2018-11-11T18:39:12Z</dcterms:modified>
</cp:coreProperties>
</file>