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648" y="-8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143000"/>
            <a:ext cx="7467600" cy="3581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CB1F9307-DD28-41C9-8B89-14F16F08FCB9}"/>
              </a:ext>
            </a:extLst>
          </p:cNvPr>
          <p:cNvCxnSpPr>
            <a:cxnSpLocks/>
            <a:stCxn id="51" idx="0"/>
            <a:endCxn id="82" idx="1"/>
          </p:cNvCxnSpPr>
          <p:nvPr/>
        </p:nvCxnSpPr>
        <p:spPr>
          <a:xfrm rot="5400000" flipH="1" flipV="1">
            <a:off x="4399674" y="2620486"/>
            <a:ext cx="343368" cy="25672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3E406892-1DD2-4A41-BC10-8C62C3332E9C}"/>
              </a:ext>
            </a:extLst>
          </p:cNvPr>
          <p:cNvSpPr/>
          <p:nvPr/>
        </p:nvSpPr>
        <p:spPr>
          <a:xfrm>
            <a:off x="4699720" y="240378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UniqueAdminList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B6B48C47-D8DF-4127-8D15-20D74F26A4C3}"/>
              </a:ext>
            </a:extLst>
          </p:cNvPr>
          <p:cNvSpPr/>
          <p:nvPr/>
        </p:nvSpPr>
        <p:spPr>
          <a:xfrm>
            <a:off x="6287510" y="240208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Admin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CEBB3BA1-2193-4C41-B8D7-2D5D4CABC993}"/>
              </a:ext>
            </a:extLst>
          </p:cNvPr>
          <p:cNvSpPr/>
          <p:nvPr/>
        </p:nvSpPr>
        <p:spPr>
          <a:xfrm>
            <a:off x="5861568" y="24865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D5B73A90-8A96-426D-B950-62E6A856C2AA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>
            <a:off x="6097616" y="2573265"/>
            <a:ext cx="189894" cy="22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F61F44C8-A9B8-4A8A-AD05-1B7E4F777787}"/>
              </a:ext>
            </a:extLst>
          </p:cNvPr>
          <p:cNvSpPr/>
          <p:nvPr/>
        </p:nvSpPr>
        <p:spPr>
          <a:xfrm>
            <a:off x="6995696" y="24865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F63D8190-1F79-412D-A570-C7EB41B47F55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 flipV="1">
            <a:off x="7231744" y="1486838"/>
            <a:ext cx="386023" cy="10864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32E9A715-EC5A-400A-B74E-D05A8EB16E0B}"/>
              </a:ext>
            </a:extLst>
          </p:cNvPr>
          <p:cNvSpPr/>
          <p:nvPr/>
        </p:nvSpPr>
        <p:spPr>
          <a:xfrm>
            <a:off x="7617767" y="1343946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AD43284B-15FB-4344-B6A8-6D02497B80E5}"/>
              </a:ext>
            </a:extLst>
          </p:cNvPr>
          <p:cNvSpPr/>
          <p:nvPr/>
        </p:nvSpPr>
        <p:spPr>
          <a:xfrm>
            <a:off x="7617768" y="1701489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7C844078-B987-40E4-B4F2-85BD7552F5C0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 flipV="1">
            <a:off x="7231744" y="1844381"/>
            <a:ext cx="386024" cy="7288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Saif Uddin Mahmud</cp:lastModifiedBy>
  <cp:revision>86</cp:revision>
  <dcterms:created xsi:type="dcterms:W3CDTF">2016-07-22T14:33:02Z</dcterms:created>
  <dcterms:modified xsi:type="dcterms:W3CDTF">2018-09-29T14:35:39Z</dcterms:modified>
</cp:coreProperties>
</file>