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FCEA5"/>
    <a:srgbClr val="E46C0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howGuides="1">
      <p:cViewPr>
        <p:scale>
          <a:sx n="100" d="100"/>
          <a:sy n="100" d="100"/>
        </p:scale>
        <p:origin x="1104" y="-5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52313" y="2125877"/>
            <a:ext cx="8439374" cy="41005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474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</p:cNvCxnSpPr>
          <p:nvPr/>
        </p:nvCxnSpPr>
        <p:spPr>
          <a:xfrm>
            <a:off x="51285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22F1CD4-E203-4EC5-AFCF-CB162FD4AD6A}"/>
              </a:ext>
            </a:extLst>
          </p:cNvPr>
          <p:cNvSpPr/>
          <p:nvPr/>
        </p:nvSpPr>
        <p:spPr>
          <a:xfrm>
            <a:off x="5530256" y="3151012"/>
            <a:ext cx="1506894" cy="445484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MakerManagerAdmins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4073A682-F45D-478F-AB49-AAF80DBAC8C0}"/>
              </a:ext>
            </a:extLst>
          </p:cNvPr>
          <p:cNvCxnSpPr>
            <a:cxnSpLocks/>
            <a:stCxn id="50" idx="3"/>
            <a:endCxn id="26" idx="1"/>
          </p:cNvCxnSpPr>
          <p:nvPr/>
        </p:nvCxnSpPr>
        <p:spPr>
          <a:xfrm flipV="1">
            <a:off x="5128535" y="3373754"/>
            <a:ext cx="401721" cy="52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0D0716F5-5DDE-435D-B3CC-F6B9A377605B}"/>
              </a:ext>
            </a:extLst>
          </p:cNvPr>
          <p:cNvSpPr/>
          <p:nvPr/>
        </p:nvSpPr>
        <p:spPr>
          <a:xfrm>
            <a:off x="7347181" y="319781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XmlAdaptedAdmin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4186FD58-3D52-4D3F-BD93-7A2FD80F9002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 flipV="1">
            <a:off x="7037150" y="3371196"/>
            <a:ext cx="310031" cy="255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C28566D2-04C4-444C-9548-7613A95BB343}"/>
              </a:ext>
            </a:extLst>
          </p:cNvPr>
          <p:cNvSpPr/>
          <p:nvPr/>
        </p:nvSpPr>
        <p:spPr>
          <a:xfrm>
            <a:off x="5526307" y="3782809"/>
            <a:ext cx="1640422" cy="445484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MakerManagerMachines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1AD5716-09A9-475C-AC0F-0C5EEF73B872}"/>
              </a:ext>
            </a:extLst>
          </p:cNvPr>
          <p:cNvSpPr/>
          <p:nvPr/>
        </p:nvSpPr>
        <p:spPr>
          <a:xfrm>
            <a:off x="7350882" y="3829367"/>
            <a:ext cx="14121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XmlAdaptedMachine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9F2B0A0C-F01C-4BAA-9182-C7A22C330A88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166729" y="4002747"/>
            <a:ext cx="184153" cy="280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Elbow Connector 122">
            <a:extLst>
              <a:ext uri="{FF2B5EF4-FFF2-40B4-BE49-F238E27FC236}">
                <a16:creationId xmlns:a16="http://schemas.microsoft.com/office/drawing/2014/main" id="{01402356-D255-4CA2-87C7-C3052E136F73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>
            <a:off x="5128535" y="3379038"/>
            <a:ext cx="397772" cy="6265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204770D9-40D2-40AA-B6ED-29F4E7D3B353}"/>
              </a:ext>
            </a:extLst>
          </p:cNvPr>
          <p:cNvSpPr/>
          <p:nvPr/>
        </p:nvSpPr>
        <p:spPr>
          <a:xfrm>
            <a:off x="7481381" y="4483668"/>
            <a:ext cx="113842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XmlAdaptedJob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Elbow Connector 122">
            <a:extLst>
              <a:ext uri="{FF2B5EF4-FFF2-40B4-BE49-F238E27FC236}">
                <a16:creationId xmlns:a16="http://schemas.microsoft.com/office/drawing/2014/main" id="{DDE84706-06F7-4009-B91B-3058E21A75C7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 rot="5400000">
            <a:off x="7899996" y="4326722"/>
            <a:ext cx="307541" cy="635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0472788E-81DD-4C7C-8A0D-05322B4D804A}"/>
              </a:ext>
            </a:extLst>
          </p:cNvPr>
          <p:cNvSpPr/>
          <p:nvPr/>
        </p:nvSpPr>
        <p:spPr>
          <a:xfrm>
            <a:off x="1199213" y="4090556"/>
            <a:ext cx="737804" cy="2043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6" name="Flowchart: Decision 96">
            <a:extLst>
              <a:ext uri="{FF2B5EF4-FFF2-40B4-BE49-F238E27FC236}">
                <a16:creationId xmlns:a16="http://schemas.microsoft.com/office/drawing/2014/main" id="{162C2D67-E4A4-40F1-B8C2-96DEB379057D}"/>
              </a:ext>
            </a:extLst>
          </p:cNvPr>
          <p:cNvSpPr/>
          <p:nvPr/>
        </p:nvSpPr>
        <p:spPr>
          <a:xfrm rot="5400000">
            <a:off x="1455905" y="366998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D7EFAC-21F1-4843-A878-9D88B201BB17}"/>
              </a:ext>
            </a:extLst>
          </p:cNvPr>
          <p:cNvCxnSpPr>
            <a:cxnSpLocks/>
          </p:cNvCxnSpPr>
          <p:nvPr/>
        </p:nvCxnSpPr>
        <p:spPr>
          <a:xfrm>
            <a:off x="1568115" y="3880515"/>
            <a:ext cx="1" cy="20434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0AD248DB-2F6C-40B1-AFDB-92D704A56364}"/>
              </a:ext>
            </a:extLst>
          </p:cNvPr>
          <p:cNvSpPr/>
          <p:nvPr/>
        </p:nvSpPr>
        <p:spPr>
          <a:xfrm>
            <a:off x="3753279" y="5137969"/>
            <a:ext cx="156079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XmlAdaptedJobOwner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50E4D84D-DD9B-435A-8102-DD45508EE6E8}"/>
              </a:ext>
            </a:extLst>
          </p:cNvPr>
          <p:cNvSpPr/>
          <p:nvPr/>
        </p:nvSpPr>
        <p:spPr>
          <a:xfrm>
            <a:off x="5566121" y="5137969"/>
            <a:ext cx="1560793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XmlAdaptedTimeStamp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947B4741-9D04-4B7C-86A8-779759C4823A}"/>
              </a:ext>
            </a:extLst>
          </p:cNvPr>
          <p:cNvSpPr/>
          <p:nvPr/>
        </p:nvSpPr>
        <p:spPr>
          <a:xfrm>
            <a:off x="7378963" y="5137969"/>
            <a:ext cx="134325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6" name="Elbow Connector 122">
            <a:extLst>
              <a:ext uri="{FF2B5EF4-FFF2-40B4-BE49-F238E27FC236}">
                <a16:creationId xmlns:a16="http://schemas.microsoft.com/office/drawing/2014/main" id="{476AAB5C-206B-AD4F-8568-1C66EE030083}"/>
              </a:ext>
            </a:extLst>
          </p:cNvPr>
          <p:cNvCxnSpPr>
            <a:cxnSpLocks/>
            <a:stCxn id="59" idx="2"/>
            <a:endCxn id="57" idx="0"/>
          </p:cNvCxnSpPr>
          <p:nvPr/>
        </p:nvCxnSpPr>
        <p:spPr>
          <a:xfrm rot="5400000">
            <a:off x="7896821" y="4984198"/>
            <a:ext cx="307541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7" name="Elbow Connector 122">
            <a:extLst>
              <a:ext uri="{FF2B5EF4-FFF2-40B4-BE49-F238E27FC236}">
                <a16:creationId xmlns:a16="http://schemas.microsoft.com/office/drawing/2014/main" id="{315DC1F1-9A64-2843-858F-2F82D9692439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7044785" y="4132162"/>
            <a:ext cx="307541" cy="170407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122">
            <a:extLst>
              <a:ext uri="{FF2B5EF4-FFF2-40B4-BE49-F238E27FC236}">
                <a16:creationId xmlns:a16="http://schemas.microsoft.com/office/drawing/2014/main" id="{1ED509F4-939B-3A46-8F6A-F449E7B1F574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5400000">
            <a:off x="6138364" y="3225741"/>
            <a:ext cx="307541" cy="351691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C75F7AF0-21A8-4F8B-873C-AECC705065AE}"/>
              </a:ext>
            </a:extLst>
          </p:cNvPr>
          <p:cNvSpPr/>
          <p:nvPr/>
        </p:nvSpPr>
        <p:spPr>
          <a:xfrm>
            <a:off x="352313" y="2133600"/>
            <a:ext cx="8439374" cy="41005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 System for Maker Manager – Read (Upon maker manager start up)</a:t>
            </a:r>
          </a:p>
          <a:p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E1AECE54-D25B-43E7-B625-48434D4AEE35}"/>
              </a:ext>
            </a:extLst>
          </p:cNvPr>
          <p:cNvSpPr/>
          <p:nvPr/>
        </p:nvSpPr>
        <p:spPr>
          <a:xfrm>
            <a:off x="672382" y="2495126"/>
            <a:ext cx="130881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968C9-EA5D-41C1-B80A-F9ED26090AB6}"/>
              </a:ext>
            </a:extLst>
          </p:cNvPr>
          <p:cNvSpPr/>
          <p:nvPr/>
        </p:nvSpPr>
        <p:spPr>
          <a:xfrm>
            <a:off x="1174391" y="3046820"/>
            <a:ext cx="304800" cy="2974622"/>
          </a:xfrm>
          <a:prstGeom prst="rect">
            <a:avLst/>
          </a:prstGeom>
          <a:solidFill>
            <a:srgbClr val="E46C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Elbow Connector 122">
            <a:extLst>
              <a:ext uri="{FF2B5EF4-FFF2-40B4-BE49-F238E27FC236}">
                <a16:creationId xmlns:a16="http://schemas.microsoft.com/office/drawing/2014/main" id="{AD598393-BC80-4577-B2CB-013F3AB7F23B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224323" y="2944353"/>
            <a:ext cx="2049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Rectangle 8">
            <a:extLst>
              <a:ext uri="{FF2B5EF4-FFF2-40B4-BE49-F238E27FC236}">
                <a16:creationId xmlns:a16="http://schemas.microsoft.com/office/drawing/2014/main" id="{412A5C4A-76F0-4D32-A776-2AA9FF30B555}"/>
              </a:ext>
            </a:extLst>
          </p:cNvPr>
          <p:cNvSpPr/>
          <p:nvPr/>
        </p:nvSpPr>
        <p:spPr>
          <a:xfrm>
            <a:off x="2476500" y="2509412"/>
            <a:ext cx="12192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8F176-BB5F-4267-AB9F-0A14A025835A}"/>
              </a:ext>
            </a:extLst>
          </p:cNvPr>
          <p:cNvSpPr/>
          <p:nvPr/>
        </p:nvSpPr>
        <p:spPr>
          <a:xfrm>
            <a:off x="2914379" y="3046820"/>
            <a:ext cx="304800" cy="2974622"/>
          </a:xfrm>
          <a:prstGeom prst="rect">
            <a:avLst/>
          </a:prstGeom>
          <a:solidFill>
            <a:srgbClr val="FFCEA5"/>
          </a:solidFill>
          <a:ln>
            <a:solidFill>
              <a:srgbClr val="F69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8" name="Elbow Connector 122">
            <a:extLst>
              <a:ext uri="{FF2B5EF4-FFF2-40B4-BE49-F238E27FC236}">
                <a16:creationId xmlns:a16="http://schemas.microsoft.com/office/drawing/2014/main" id="{7E195698-4B80-4B08-81DC-57A23CD885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4312" y="2971747"/>
            <a:ext cx="2049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1EFC8-C928-45D4-A3C0-95F9BD65CF4C}"/>
              </a:ext>
            </a:extLst>
          </p:cNvPr>
          <p:cNvCxnSpPr/>
          <p:nvPr/>
        </p:nvCxnSpPr>
        <p:spPr>
          <a:xfrm>
            <a:off x="1479191" y="3276600"/>
            <a:ext cx="1435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099EDB-197F-4E06-9A5D-24059B6ECF74}"/>
              </a:ext>
            </a:extLst>
          </p:cNvPr>
          <p:cNvSpPr txBox="1"/>
          <p:nvPr/>
        </p:nvSpPr>
        <p:spPr>
          <a:xfrm>
            <a:off x="1479191" y="3074216"/>
            <a:ext cx="1435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readAddressBook(UserPrefs)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BE53C1ED-9A76-4912-8627-28FF5A96628B}"/>
              </a:ext>
            </a:extLst>
          </p:cNvPr>
          <p:cNvSpPr/>
          <p:nvPr/>
        </p:nvSpPr>
        <p:spPr>
          <a:xfrm>
            <a:off x="4349231" y="2508822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XmlFileStorage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B12D54-E6F8-4D26-97DA-D4EAC1CBBEF5}"/>
              </a:ext>
            </a:extLst>
          </p:cNvPr>
          <p:cNvSpPr/>
          <p:nvPr/>
        </p:nvSpPr>
        <p:spPr>
          <a:xfrm>
            <a:off x="4826883" y="3074216"/>
            <a:ext cx="304800" cy="1977644"/>
          </a:xfrm>
          <a:prstGeom prst="rect">
            <a:avLst/>
          </a:prstGeom>
          <a:solidFill>
            <a:srgbClr val="FFCEA5"/>
          </a:solidFill>
          <a:ln>
            <a:solidFill>
              <a:srgbClr val="F69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Elbow Connector 122">
            <a:extLst>
              <a:ext uri="{FF2B5EF4-FFF2-40B4-BE49-F238E27FC236}">
                <a16:creationId xmlns:a16="http://schemas.microsoft.com/office/drawing/2014/main" id="{305F956A-D82A-42D1-9156-CA5ADD520A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503" y="2971747"/>
            <a:ext cx="2049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A7E195-DAAA-41A8-8069-8BA07C886A5C}"/>
              </a:ext>
            </a:extLst>
          </p:cNvPr>
          <p:cNvSpPr txBox="1"/>
          <p:nvPr/>
        </p:nvSpPr>
        <p:spPr>
          <a:xfrm>
            <a:off x="3161813" y="3961752"/>
            <a:ext cx="94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readAddressBook</a:t>
            </a:r>
          </a:p>
          <a:p>
            <a:pPr algn="ctr"/>
            <a:r>
              <a:rPr lang="en-SG" sz="800" dirty="0"/>
              <a:t>(UserPrefs)</a:t>
            </a:r>
          </a:p>
        </p:txBody>
      </p:sp>
      <p:cxnSp>
        <p:nvCxnSpPr>
          <p:cNvPr id="57" name="Elbow Connector 85">
            <a:extLst>
              <a:ext uri="{FF2B5EF4-FFF2-40B4-BE49-F238E27FC236}">
                <a16:creationId xmlns:a16="http://schemas.microsoft.com/office/drawing/2014/main" id="{F8231989-72C1-4F6F-9C59-3FF170C5F59E}"/>
              </a:ext>
            </a:extLst>
          </p:cNvPr>
          <p:cNvCxnSpPr>
            <a:cxnSpLocks/>
          </p:cNvCxnSpPr>
          <p:nvPr/>
        </p:nvCxnSpPr>
        <p:spPr>
          <a:xfrm>
            <a:off x="3486421" y="4371756"/>
            <a:ext cx="1332601" cy="312568"/>
          </a:xfrm>
          <a:prstGeom prst="bentConnector3">
            <a:avLst>
              <a:gd name="adj1" fmla="val 4946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Flowchart: Decision 96">
            <a:extLst>
              <a:ext uri="{FF2B5EF4-FFF2-40B4-BE49-F238E27FC236}">
                <a16:creationId xmlns:a16="http://schemas.microsoft.com/office/drawing/2014/main" id="{7D4F868C-41DE-4C5C-A858-A38142F5D974}"/>
              </a:ext>
            </a:extLst>
          </p:cNvPr>
          <p:cNvSpPr/>
          <p:nvPr/>
        </p:nvSpPr>
        <p:spPr>
          <a:xfrm>
            <a:off x="3234776" y="428506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1" name="Elbow Connector 85">
            <a:extLst>
              <a:ext uri="{FF2B5EF4-FFF2-40B4-BE49-F238E27FC236}">
                <a16:creationId xmlns:a16="http://schemas.microsoft.com/office/drawing/2014/main" id="{DE11573D-BD04-443F-BE26-BF35FFFE7E37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470824" y="4113544"/>
            <a:ext cx="1348198" cy="2582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FCE9E4F-1467-4FA1-B8C0-55878DD8507A}"/>
              </a:ext>
            </a:extLst>
          </p:cNvPr>
          <p:cNvSpPr txBox="1"/>
          <p:nvPr/>
        </p:nvSpPr>
        <p:spPr>
          <a:xfrm>
            <a:off x="3936240" y="4724400"/>
            <a:ext cx="94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 err="1"/>
              <a:t>machinesFilePath</a:t>
            </a:r>
            <a:endParaRPr lang="en-SG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C249DE-5AEA-426B-A9BE-738A98EEFD2B}"/>
              </a:ext>
            </a:extLst>
          </p:cNvPr>
          <p:cNvSpPr txBox="1"/>
          <p:nvPr/>
        </p:nvSpPr>
        <p:spPr>
          <a:xfrm>
            <a:off x="3936241" y="3898100"/>
            <a:ext cx="94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 err="1"/>
              <a:t>adminsFilePath</a:t>
            </a:r>
            <a:endParaRPr lang="en-SG" sz="800" dirty="0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44727643-C886-4976-8F72-4F7CB3F71185}"/>
              </a:ext>
            </a:extLst>
          </p:cNvPr>
          <p:cNvSpPr/>
          <p:nvPr/>
        </p:nvSpPr>
        <p:spPr>
          <a:xfrm>
            <a:off x="6484575" y="2516442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:Xml Data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7BE278-2516-49B5-8A80-AB29C2C977BF}"/>
              </a:ext>
            </a:extLst>
          </p:cNvPr>
          <p:cNvSpPr/>
          <p:nvPr/>
        </p:nvSpPr>
        <p:spPr>
          <a:xfrm>
            <a:off x="6959866" y="3054440"/>
            <a:ext cx="304800" cy="2974622"/>
          </a:xfrm>
          <a:prstGeom prst="rect">
            <a:avLst/>
          </a:prstGeom>
          <a:solidFill>
            <a:srgbClr val="FFCEA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1" name="Elbow Connector 122">
            <a:extLst>
              <a:ext uri="{FF2B5EF4-FFF2-40B4-BE49-F238E27FC236}">
                <a16:creationId xmlns:a16="http://schemas.microsoft.com/office/drawing/2014/main" id="{2EC4E164-989F-4B7A-98AA-36CF5E9B2C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9799" y="2952560"/>
            <a:ext cx="2049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29">
            <a:extLst>
              <a:ext uri="{FF2B5EF4-FFF2-40B4-BE49-F238E27FC236}">
                <a16:creationId xmlns:a16="http://schemas.microsoft.com/office/drawing/2014/main" id="{CE675501-BA8C-4659-BDF5-884D7D722D78}"/>
              </a:ext>
            </a:extLst>
          </p:cNvPr>
          <p:cNvCxnSpPr>
            <a:cxnSpLocks/>
          </p:cNvCxnSpPr>
          <p:nvPr/>
        </p:nvCxnSpPr>
        <p:spPr>
          <a:xfrm>
            <a:off x="5139544" y="4371756"/>
            <a:ext cx="1849505" cy="12700"/>
          </a:xfrm>
          <a:prstGeom prst="bentConnector3">
            <a:avLst>
              <a:gd name="adj1" fmla="val 30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DA4FBCA-7846-4171-8A01-B0DABA19E0AF}"/>
              </a:ext>
            </a:extLst>
          </p:cNvPr>
          <p:cNvSpPr txBox="1"/>
          <p:nvPr/>
        </p:nvSpPr>
        <p:spPr>
          <a:xfrm>
            <a:off x="5100551" y="4041927"/>
            <a:ext cx="182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 err="1"/>
              <a:t>XmlUtil.loadDataFromFilePath</a:t>
            </a:r>
            <a:endParaRPr lang="en-SG" sz="800" dirty="0"/>
          </a:p>
          <a:p>
            <a:pPr algn="ctr"/>
            <a:r>
              <a:rPr lang="en-SG" sz="800" dirty="0"/>
              <a:t>(</a:t>
            </a:r>
            <a:r>
              <a:rPr lang="en-SG" sz="800" dirty="0" err="1"/>
              <a:t>FilePath</a:t>
            </a:r>
            <a:r>
              <a:rPr lang="en-SG" sz="800" dirty="0"/>
              <a:t>, </a:t>
            </a:r>
            <a:r>
              <a:rPr lang="en-SG" sz="800" dirty="0" err="1"/>
              <a:t>XmlClassSerializableFormat</a:t>
            </a:r>
            <a:r>
              <a:rPr lang="en-SG" sz="800" dirty="0"/>
              <a:t>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57016B-77F7-428F-ACA6-5EAD7CBE28D7}"/>
              </a:ext>
            </a:extLst>
          </p:cNvPr>
          <p:cNvCxnSpPr>
            <a:cxnSpLocks/>
          </p:cNvCxnSpPr>
          <p:nvPr/>
        </p:nvCxnSpPr>
        <p:spPr>
          <a:xfrm flipH="1">
            <a:off x="3234776" y="5562600"/>
            <a:ext cx="3686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6E86A1-5027-4F92-82EA-F02C7EC3C261}"/>
              </a:ext>
            </a:extLst>
          </p:cNvPr>
          <p:cNvSpPr txBox="1"/>
          <p:nvPr/>
        </p:nvSpPr>
        <p:spPr>
          <a:xfrm>
            <a:off x="4049905" y="5573034"/>
            <a:ext cx="2179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Stores read data in an Address Book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0A45FB2-B2E4-498C-9640-009DD5575187}"/>
              </a:ext>
            </a:extLst>
          </p:cNvPr>
          <p:cNvSpPr txBox="1"/>
          <p:nvPr/>
        </p:nvSpPr>
        <p:spPr>
          <a:xfrm>
            <a:off x="4049905" y="5359841"/>
            <a:ext cx="2179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Converting data into java objects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2A4D8F-C04B-430C-913A-47860C551533}"/>
              </a:ext>
            </a:extLst>
          </p:cNvPr>
          <p:cNvCxnSpPr>
            <a:cxnSpLocks/>
          </p:cNvCxnSpPr>
          <p:nvPr/>
        </p:nvCxnSpPr>
        <p:spPr>
          <a:xfrm flipH="1">
            <a:off x="1479191" y="5573034"/>
            <a:ext cx="1435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354ADD7-00FD-48AE-B6CC-9549FE44920C}"/>
              </a:ext>
            </a:extLst>
          </p:cNvPr>
          <p:cNvSpPr txBox="1"/>
          <p:nvPr/>
        </p:nvSpPr>
        <p:spPr>
          <a:xfrm>
            <a:off x="1435766" y="5562600"/>
            <a:ext cx="1507187" cy="3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Return address book containing read xml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C0020B1-F2B9-46D0-9273-71DB4124D50E}"/>
              </a:ext>
            </a:extLst>
          </p:cNvPr>
          <p:cNvSpPr txBox="1"/>
          <p:nvPr/>
        </p:nvSpPr>
        <p:spPr>
          <a:xfrm>
            <a:off x="1479191" y="5334097"/>
            <a:ext cx="1507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" dirty="0"/>
              <a:t>toModelType()</a:t>
            </a:r>
          </a:p>
        </p:txBody>
      </p:sp>
    </p:spTree>
    <p:extLst>
      <p:ext uri="{BB962C8B-B14F-4D97-AF65-F5344CB8AC3E}">
        <p14:creationId xmlns:p14="http://schemas.microsoft.com/office/powerpoint/2010/main" val="267749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85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 jj</cp:lastModifiedBy>
  <cp:revision>70</cp:revision>
  <dcterms:created xsi:type="dcterms:W3CDTF">2016-07-22T14:33:02Z</dcterms:created>
  <dcterms:modified xsi:type="dcterms:W3CDTF">2018-11-08T08:07:12Z</dcterms:modified>
</cp:coreProperties>
</file>