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93908" y="3276287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529577" y="3378867"/>
            <a:ext cx="688365" cy="1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1217942" y="2926856"/>
            <a:ext cx="2009451" cy="90402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wants to execute admin-specific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49" idx="1"/>
          </p:cNvCxnSpPr>
          <p:nvPr/>
        </p:nvCxnSpPr>
        <p:spPr>
          <a:xfrm flipV="1">
            <a:off x="3227393" y="3378866"/>
            <a:ext cx="5590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10504781" y="3175346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7141157" y="3964510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[False]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7144314" y="2439034"/>
            <a:ext cx="246885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[True]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7854355" y="2527051"/>
            <a:ext cx="2652514" cy="5480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Perform Action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7373589" y="3153738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985547" y="3415729"/>
            <a:ext cx="559041" cy="1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1544588" y="3311165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cxnSpLocks/>
            <a:stCxn id="56" idx="0"/>
            <a:endCxn id="51" idx="1"/>
          </p:cNvCxnSpPr>
          <p:nvPr/>
        </p:nvCxnSpPr>
        <p:spPr>
          <a:xfrm rot="5400000" flipH="1" flipV="1">
            <a:off x="7557834" y="2857218"/>
            <a:ext cx="352659" cy="240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cxnSpLocks/>
            <a:stCxn id="56" idx="2"/>
            <a:endCxn id="73" idx="1"/>
          </p:cNvCxnSpPr>
          <p:nvPr/>
        </p:nvCxnSpPr>
        <p:spPr>
          <a:xfrm rot="16200000" flipH="1">
            <a:off x="7569664" y="3678811"/>
            <a:ext cx="328998" cy="240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cxnSpLocks/>
            <a:stCxn id="51" idx="3"/>
            <a:endCxn id="46" idx="0"/>
          </p:cNvCxnSpPr>
          <p:nvPr/>
        </p:nvCxnSpPr>
        <p:spPr>
          <a:xfrm>
            <a:off x="10506869" y="2801079"/>
            <a:ext cx="238295" cy="374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44B00A7-9E96-4E7A-87DF-A6720365BDD7}"/>
              </a:ext>
            </a:extLst>
          </p:cNvPr>
          <p:cNvSpPr/>
          <p:nvPr/>
        </p:nvSpPr>
        <p:spPr>
          <a:xfrm>
            <a:off x="3786434" y="2821734"/>
            <a:ext cx="2809507" cy="11142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Check whether user is admin.</a:t>
            </a:r>
            <a:br>
              <a:rPr lang="en-SG" sz="1400" dirty="0"/>
            </a:br>
            <a:r>
              <a:rPr lang="en-SG" sz="1400" dirty="0" err="1"/>
              <a:t>AdminSession</a:t>
            </a:r>
            <a:r>
              <a:rPr lang="en-SG" sz="1400" dirty="0"/>
              <a:t>::</a:t>
            </a:r>
            <a:r>
              <a:rPr lang="en-SG" sz="1400" dirty="0" err="1"/>
              <a:t>isAdminLoggedIn</a:t>
            </a:r>
            <a:r>
              <a:rPr lang="en-SG" sz="1400" dirty="0"/>
              <a:t>()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1D2BD7-DE9B-4CF7-AD16-73ADE578F47D}"/>
              </a:ext>
            </a:extLst>
          </p:cNvPr>
          <p:cNvCxnSpPr>
            <a:cxnSpLocks/>
            <a:stCxn id="49" idx="3"/>
            <a:endCxn id="56" idx="1"/>
          </p:cNvCxnSpPr>
          <p:nvPr/>
        </p:nvCxnSpPr>
        <p:spPr>
          <a:xfrm>
            <a:off x="6595941" y="3378866"/>
            <a:ext cx="777648" cy="1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FB0839D-BA22-4B29-94BE-45EC3A2AAC3D}"/>
              </a:ext>
            </a:extLst>
          </p:cNvPr>
          <p:cNvSpPr/>
          <p:nvPr/>
        </p:nvSpPr>
        <p:spPr>
          <a:xfrm>
            <a:off x="7854355" y="3689474"/>
            <a:ext cx="2652514" cy="5480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Exception and notify</a:t>
            </a:r>
          </a:p>
        </p:txBody>
      </p:sp>
      <p:cxnSp>
        <p:nvCxnSpPr>
          <p:cNvPr id="76" name="Elbow Connector 73">
            <a:extLst>
              <a:ext uri="{FF2B5EF4-FFF2-40B4-BE49-F238E27FC236}">
                <a16:creationId xmlns:a16="http://schemas.microsoft.com/office/drawing/2014/main" id="{ED7BF088-0886-4296-AAF3-51DABB8A902D}"/>
              </a:ext>
            </a:extLst>
          </p:cNvPr>
          <p:cNvCxnSpPr>
            <a:cxnSpLocks/>
            <a:stCxn id="73" idx="3"/>
            <a:endCxn id="46" idx="2"/>
          </p:cNvCxnSpPr>
          <p:nvPr/>
        </p:nvCxnSpPr>
        <p:spPr>
          <a:xfrm flipV="1">
            <a:off x="10506869" y="3656112"/>
            <a:ext cx="238295" cy="3073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23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Saif Uddin Mahmud</cp:lastModifiedBy>
  <cp:revision>24</cp:revision>
  <dcterms:created xsi:type="dcterms:W3CDTF">2017-07-28T00:49:09Z</dcterms:created>
  <dcterms:modified xsi:type="dcterms:W3CDTF">2018-11-09T07:57:37Z</dcterms:modified>
</cp:coreProperties>
</file>