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627"/>
  </p:normalViewPr>
  <p:slideViewPr>
    <p:cSldViewPr showGuides="1">
      <p:cViewPr varScale="1">
        <p:scale>
          <a:sx n="82" d="100"/>
          <a:sy n="82" d="100"/>
        </p:scale>
        <p:origin x="1685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7566" y="-77804"/>
            <a:ext cx="9243528" cy="652045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17363" y="48235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12017" y="45870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2725" y="46781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/>
          <p:nvPr/>
        </p:nvCxnSpPr>
        <p:spPr>
          <a:xfrm>
            <a:off x="203170" y="475184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05739" y="47658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081095" y="4572000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80175" y="4728871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4127" y="46421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3580787" y="46463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809426" y="4413397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18114" y="411239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16737" y="372418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13216" y="5965329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20290" y="5445782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85794" y="4837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9209" y="448255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25996" y="372418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1924888" y="379499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54104" y="3903565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CB1F9307-DD28-41C9-8B89-14F16F08FCB9}"/>
              </a:ext>
            </a:extLst>
          </p:cNvPr>
          <p:cNvCxnSpPr>
            <a:cxnSpLocks/>
            <a:stCxn id="51" idx="3"/>
            <a:endCxn id="82" idx="1"/>
          </p:cNvCxnSpPr>
          <p:nvPr/>
        </p:nvCxnSpPr>
        <p:spPr>
          <a:xfrm>
            <a:off x="3816835" y="4733060"/>
            <a:ext cx="231762" cy="16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3E406892-1DD2-4A41-BC10-8C62C3332E9C}"/>
              </a:ext>
            </a:extLst>
          </p:cNvPr>
          <p:cNvSpPr/>
          <p:nvPr/>
        </p:nvSpPr>
        <p:spPr>
          <a:xfrm>
            <a:off x="4048597" y="45613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UniqueAdminList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B6B48C47-D8DF-4127-8D15-20D74F26A4C3}"/>
              </a:ext>
            </a:extLst>
          </p:cNvPr>
          <p:cNvSpPr/>
          <p:nvPr/>
        </p:nvSpPr>
        <p:spPr>
          <a:xfrm>
            <a:off x="5787682" y="455780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Admin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CEBB3BA1-2193-4C41-B8D7-2D5D4CABC993}"/>
              </a:ext>
            </a:extLst>
          </p:cNvPr>
          <p:cNvSpPr/>
          <p:nvPr/>
        </p:nvSpPr>
        <p:spPr>
          <a:xfrm>
            <a:off x="5224556" y="46531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D5B73A90-8A96-426D-B950-62E6A856C2AA}"/>
              </a:ext>
            </a:extLst>
          </p:cNvPr>
          <p:cNvCxnSpPr>
            <a:cxnSpLocks/>
          </p:cNvCxnSpPr>
          <p:nvPr/>
        </p:nvCxnSpPr>
        <p:spPr>
          <a:xfrm flipV="1">
            <a:off x="5466056" y="4733979"/>
            <a:ext cx="317618" cy="58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F61F44C8-A9B8-4A8A-AD05-1B7E4F777787}"/>
              </a:ext>
            </a:extLst>
          </p:cNvPr>
          <p:cNvSpPr/>
          <p:nvPr/>
        </p:nvSpPr>
        <p:spPr>
          <a:xfrm>
            <a:off x="6506570" y="46363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F63D8190-1F79-412D-A570-C7EB41B47F55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742618" y="4723011"/>
            <a:ext cx="1183865" cy="2107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32E9A715-EC5A-400A-B74E-D05A8EB16E0B}"/>
              </a:ext>
            </a:extLst>
          </p:cNvPr>
          <p:cNvSpPr/>
          <p:nvPr/>
        </p:nvSpPr>
        <p:spPr>
          <a:xfrm>
            <a:off x="7926483" y="4790897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AD43284B-15FB-4344-B6A8-6D02497B80E5}"/>
              </a:ext>
            </a:extLst>
          </p:cNvPr>
          <p:cNvSpPr/>
          <p:nvPr/>
        </p:nvSpPr>
        <p:spPr>
          <a:xfrm>
            <a:off x="7926482" y="5212470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7C844078-B987-40E4-B4F2-85BD7552F5C0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>
            <a:off x="6742618" y="4723011"/>
            <a:ext cx="1183864" cy="6323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922D981E-570A-482E-8800-1C57A76D76DA}"/>
              </a:ext>
            </a:extLst>
          </p:cNvPr>
          <p:cNvSpPr/>
          <p:nvPr/>
        </p:nvSpPr>
        <p:spPr>
          <a:xfrm>
            <a:off x="4057310" y="3107269"/>
            <a:ext cx="11640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UniqueJobList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106">
            <a:extLst>
              <a:ext uri="{FF2B5EF4-FFF2-40B4-BE49-F238E27FC236}">
                <a16:creationId xmlns:a16="http://schemas.microsoft.com/office/drawing/2014/main" id="{1A6AFCDA-BC83-4CD7-96D8-C83F466B295D}"/>
              </a:ext>
            </a:extLst>
          </p:cNvPr>
          <p:cNvCxnSpPr>
            <a:cxnSpLocks/>
            <a:stCxn id="95" idx="2"/>
            <a:endCxn id="57" idx="0"/>
          </p:cNvCxnSpPr>
          <p:nvPr/>
        </p:nvCxnSpPr>
        <p:spPr>
          <a:xfrm rot="5400000">
            <a:off x="4780294" y="1731989"/>
            <a:ext cx="1234316" cy="15162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8741BBB6-782F-4D4D-BF1A-B6825A4E74CB}"/>
              </a:ext>
            </a:extLst>
          </p:cNvPr>
          <p:cNvSpPr/>
          <p:nvPr/>
        </p:nvSpPr>
        <p:spPr>
          <a:xfrm>
            <a:off x="4048597" y="1516566"/>
            <a:ext cx="11640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UniqueMachineList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71" name="Elbow Connector 106">
            <a:extLst>
              <a:ext uri="{FF2B5EF4-FFF2-40B4-BE49-F238E27FC236}">
                <a16:creationId xmlns:a16="http://schemas.microsoft.com/office/drawing/2014/main" id="{4E6A6D33-6CFD-4AE4-BA22-BEE4FC9970DF}"/>
              </a:ext>
            </a:extLst>
          </p:cNvPr>
          <p:cNvCxnSpPr>
            <a:cxnSpLocks/>
            <a:stCxn id="51" idx="0"/>
            <a:endCxn id="67" idx="1"/>
          </p:cNvCxnSpPr>
          <p:nvPr/>
        </p:nvCxnSpPr>
        <p:spPr>
          <a:xfrm rot="5400000" flipH="1" flipV="1">
            <a:off x="2395492" y="2993265"/>
            <a:ext cx="2956424" cy="34978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37F9E9DC-CB6B-4981-8CFA-AFE2B498146E}"/>
              </a:ext>
            </a:extLst>
          </p:cNvPr>
          <p:cNvSpPr/>
          <p:nvPr/>
        </p:nvSpPr>
        <p:spPr>
          <a:xfrm>
            <a:off x="5223677" y="32306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E073083B-98F5-402A-8651-9EE9C8537F5D}"/>
              </a:ext>
            </a:extLst>
          </p:cNvPr>
          <p:cNvSpPr/>
          <p:nvPr/>
        </p:nvSpPr>
        <p:spPr>
          <a:xfrm>
            <a:off x="5202387" y="16126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87166F3F-0F0E-4020-B4A4-74E3835E46A8}"/>
              </a:ext>
            </a:extLst>
          </p:cNvPr>
          <p:cNvCxnSpPr>
            <a:cxnSpLocks/>
            <a:stCxn id="73" idx="3"/>
            <a:endCxn id="94" idx="1"/>
          </p:cNvCxnSpPr>
          <p:nvPr/>
        </p:nvCxnSpPr>
        <p:spPr>
          <a:xfrm flipV="1">
            <a:off x="5459725" y="3315026"/>
            <a:ext cx="338659" cy="23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id="{03F0BE74-DA50-445B-8C7B-B3DF97B36E3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5438435" y="1699317"/>
            <a:ext cx="363046" cy="2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71A51955-8CD3-4434-9E40-4BC7F3243F18}"/>
              </a:ext>
            </a:extLst>
          </p:cNvPr>
          <p:cNvSpPr/>
          <p:nvPr/>
        </p:nvSpPr>
        <p:spPr>
          <a:xfrm>
            <a:off x="5798384" y="314164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Job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1526FEB3-E8CD-4684-955C-04DDF76C0368}"/>
              </a:ext>
            </a:extLst>
          </p:cNvPr>
          <p:cNvSpPr/>
          <p:nvPr/>
        </p:nvSpPr>
        <p:spPr>
          <a:xfrm>
            <a:off x="5801481" y="152619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Machine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4BC51942-8D51-4C81-90A6-84629D6CE5E4}"/>
              </a:ext>
            </a:extLst>
          </p:cNvPr>
          <p:cNvSpPr/>
          <p:nvPr/>
        </p:nvSpPr>
        <p:spPr>
          <a:xfrm>
            <a:off x="6513672" y="160456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6A463C38-BAA0-4B17-B275-E9F06D83FB01}"/>
              </a:ext>
            </a:extLst>
          </p:cNvPr>
          <p:cNvSpPr/>
          <p:nvPr/>
        </p:nvSpPr>
        <p:spPr>
          <a:xfrm>
            <a:off x="6503488" y="32306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854B11E3-2505-4E0A-AE6D-3F98080F35AF}"/>
              </a:ext>
            </a:extLst>
          </p:cNvPr>
          <p:cNvSpPr/>
          <p:nvPr/>
        </p:nvSpPr>
        <p:spPr>
          <a:xfrm>
            <a:off x="7920831" y="3514644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78">
            <a:extLst>
              <a:ext uri="{FF2B5EF4-FFF2-40B4-BE49-F238E27FC236}">
                <a16:creationId xmlns:a16="http://schemas.microsoft.com/office/drawing/2014/main" id="{D32DBDE2-C3AE-457B-90D4-7C4F8FA8D139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6739536" y="3317365"/>
            <a:ext cx="1181295" cy="3401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8">
            <a:extLst>
              <a:ext uri="{FF2B5EF4-FFF2-40B4-BE49-F238E27FC236}">
                <a16:creationId xmlns:a16="http://schemas.microsoft.com/office/drawing/2014/main" id="{5F32CB65-3074-4202-A33F-809F01C8B63C}"/>
              </a:ext>
            </a:extLst>
          </p:cNvPr>
          <p:cNvSpPr/>
          <p:nvPr/>
        </p:nvSpPr>
        <p:spPr>
          <a:xfrm>
            <a:off x="7916284" y="3087012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5" name="Elbow Connector 78">
            <a:extLst>
              <a:ext uri="{FF2B5EF4-FFF2-40B4-BE49-F238E27FC236}">
                <a16:creationId xmlns:a16="http://schemas.microsoft.com/office/drawing/2014/main" id="{2F74F8B5-6E28-4721-8BFE-E940B61C6D68}"/>
              </a:ext>
            </a:extLst>
          </p:cNvPr>
          <p:cNvCxnSpPr>
            <a:cxnSpLocks/>
            <a:stCxn id="103" idx="3"/>
            <a:endCxn id="134" idx="1"/>
          </p:cNvCxnSpPr>
          <p:nvPr/>
        </p:nvCxnSpPr>
        <p:spPr>
          <a:xfrm flipV="1">
            <a:off x="6739536" y="3229904"/>
            <a:ext cx="1176748" cy="874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8">
            <a:extLst>
              <a:ext uri="{FF2B5EF4-FFF2-40B4-BE49-F238E27FC236}">
                <a16:creationId xmlns:a16="http://schemas.microsoft.com/office/drawing/2014/main" id="{556D06F9-C36A-4534-B480-B13976F2CD1E}"/>
              </a:ext>
            </a:extLst>
          </p:cNvPr>
          <p:cNvSpPr/>
          <p:nvPr/>
        </p:nvSpPr>
        <p:spPr>
          <a:xfrm>
            <a:off x="7920831" y="2634412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r>
              <a:rPr lang="en-US" sz="1050" dirty="0">
                <a:solidFill>
                  <a:srgbClr val="7030A0"/>
                </a:solidFill>
              </a:rPr>
              <a:t>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9" name="Elbow Connector 78">
            <a:extLst>
              <a:ext uri="{FF2B5EF4-FFF2-40B4-BE49-F238E27FC236}">
                <a16:creationId xmlns:a16="http://schemas.microsoft.com/office/drawing/2014/main" id="{65B0586E-EEB1-473D-9E5B-9E3B69CBA047}"/>
              </a:ext>
            </a:extLst>
          </p:cNvPr>
          <p:cNvCxnSpPr>
            <a:cxnSpLocks/>
            <a:stCxn id="103" idx="3"/>
            <a:endCxn id="138" idx="1"/>
          </p:cNvCxnSpPr>
          <p:nvPr/>
        </p:nvCxnSpPr>
        <p:spPr>
          <a:xfrm flipV="1">
            <a:off x="6739536" y="2777304"/>
            <a:ext cx="1181295" cy="5400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>
            <a:extLst>
              <a:ext uri="{FF2B5EF4-FFF2-40B4-BE49-F238E27FC236}">
                <a16:creationId xmlns:a16="http://schemas.microsoft.com/office/drawing/2014/main" id="{E4AE6698-6118-49A1-8DEC-F325F085E10A}"/>
              </a:ext>
            </a:extLst>
          </p:cNvPr>
          <p:cNvSpPr/>
          <p:nvPr/>
        </p:nvSpPr>
        <p:spPr>
          <a:xfrm>
            <a:off x="7913758" y="492421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9035E566-D72B-49AA-80C5-96AB01B7F7AB}"/>
              </a:ext>
            </a:extLst>
          </p:cNvPr>
          <p:cNvSpPr/>
          <p:nvPr/>
        </p:nvSpPr>
        <p:spPr>
          <a:xfrm>
            <a:off x="7913759" y="917984"/>
            <a:ext cx="985596" cy="3108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MachineName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78">
            <a:extLst>
              <a:ext uri="{FF2B5EF4-FFF2-40B4-BE49-F238E27FC236}">
                <a16:creationId xmlns:a16="http://schemas.microsoft.com/office/drawing/2014/main" id="{10B3D476-36FD-4BAA-90C1-6E220D04F3E3}"/>
              </a:ext>
            </a:extLst>
          </p:cNvPr>
          <p:cNvCxnSpPr>
            <a:cxnSpLocks/>
            <a:stCxn id="102" idx="3"/>
            <a:endCxn id="142" idx="1"/>
          </p:cNvCxnSpPr>
          <p:nvPr/>
        </p:nvCxnSpPr>
        <p:spPr>
          <a:xfrm flipV="1">
            <a:off x="6749720" y="209750"/>
            <a:ext cx="1157258" cy="14815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78">
            <a:extLst>
              <a:ext uri="{FF2B5EF4-FFF2-40B4-BE49-F238E27FC236}">
                <a16:creationId xmlns:a16="http://schemas.microsoft.com/office/drawing/2014/main" id="{8333803A-2662-4291-8DE3-A6605D95638D}"/>
              </a:ext>
            </a:extLst>
          </p:cNvPr>
          <p:cNvCxnSpPr>
            <a:cxnSpLocks/>
            <a:stCxn id="102" idx="3"/>
            <a:endCxn id="143" idx="1"/>
          </p:cNvCxnSpPr>
          <p:nvPr/>
        </p:nvCxnSpPr>
        <p:spPr>
          <a:xfrm flipV="1">
            <a:off x="6749720" y="635313"/>
            <a:ext cx="1164038" cy="10559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0CF94AF9-BF72-4174-BE9A-4E83DBD76D12}"/>
              </a:ext>
            </a:extLst>
          </p:cNvPr>
          <p:cNvCxnSpPr>
            <a:cxnSpLocks/>
            <a:stCxn id="102" idx="3"/>
            <a:endCxn id="144" idx="1"/>
          </p:cNvCxnSpPr>
          <p:nvPr/>
        </p:nvCxnSpPr>
        <p:spPr>
          <a:xfrm flipV="1">
            <a:off x="6749720" y="1073385"/>
            <a:ext cx="1164039" cy="6178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770A01A-E74B-487C-A057-B46F241A2C7C}"/>
              </a:ext>
            </a:extLst>
          </p:cNvPr>
          <p:cNvSpPr txBox="1"/>
          <p:nvPr/>
        </p:nvSpPr>
        <p:spPr>
          <a:xfrm>
            <a:off x="4746633" y="2212385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chemeClr val="accent4"/>
                </a:solidFill>
              </a:rPr>
              <a:t>Is assigned to a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3F1EBBE-6338-4375-966B-FEFDA7613AD9}"/>
              </a:ext>
            </a:extLst>
          </p:cNvPr>
          <p:cNvSpPr/>
          <p:nvPr/>
        </p:nvSpPr>
        <p:spPr>
          <a:xfrm rot="5400000">
            <a:off x="5635408" y="2300539"/>
            <a:ext cx="119029" cy="1051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1C6D562-9042-4344-B1CE-DA92FC1AAF94}"/>
              </a:ext>
            </a:extLst>
          </p:cNvPr>
          <p:cNvSpPr txBox="1"/>
          <p:nvPr/>
        </p:nvSpPr>
        <p:spPr>
          <a:xfrm>
            <a:off x="5109606" y="249816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chemeClr val="accent4"/>
                </a:solidFill>
              </a:rPr>
              <a:t>Has *</a:t>
            </a:r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F6A2074D-61EB-4519-AAC9-19ACC85E830D}"/>
              </a:ext>
            </a:extLst>
          </p:cNvPr>
          <p:cNvSpPr/>
          <p:nvPr/>
        </p:nvSpPr>
        <p:spPr>
          <a:xfrm rot="9000000">
            <a:off x="5095967" y="2574215"/>
            <a:ext cx="119029" cy="1051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5CBD8EB9-0EFF-4C42-9864-A72CF8576243}"/>
              </a:ext>
            </a:extLst>
          </p:cNvPr>
          <p:cNvSpPr/>
          <p:nvPr/>
        </p:nvSpPr>
        <p:spPr>
          <a:xfrm>
            <a:off x="7926483" y="3942275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JobOwner</a:t>
            </a:r>
            <a:r>
              <a:rPr lang="en-US" sz="1050" dirty="0">
                <a:solidFill>
                  <a:srgbClr val="7030A0"/>
                </a:solidFill>
              </a:rPr>
              <a:t> 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A46E56-5164-E546-AFFC-9AC86111413E}"/>
              </a:ext>
            </a:extLst>
          </p:cNvPr>
          <p:cNvGrpSpPr/>
          <p:nvPr/>
        </p:nvGrpSpPr>
        <p:grpSpPr>
          <a:xfrm>
            <a:off x="7791326" y="2111675"/>
            <a:ext cx="925248" cy="386493"/>
            <a:chOff x="7821656" y="1946588"/>
            <a:chExt cx="925248" cy="386493"/>
          </a:xfrm>
        </p:grpSpPr>
        <p:sp>
          <p:nvSpPr>
            <p:cNvPr id="61" name="TextBox 60"/>
            <p:cNvSpPr txBox="1"/>
            <p:nvPr/>
          </p:nvSpPr>
          <p:spPr>
            <a:xfrm>
              <a:off x="7821656" y="194658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50FC044C-01BD-4A81-A146-6CB3554AF062}"/>
                </a:ext>
              </a:extLst>
            </p:cNvPr>
            <p:cNvSpPr/>
            <p:nvPr/>
          </p:nvSpPr>
          <p:spPr>
            <a:xfrm>
              <a:off x="7944089" y="2047298"/>
              <a:ext cx="802815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 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106" name="Rectangle 8">
            <a:extLst>
              <a:ext uri="{FF2B5EF4-FFF2-40B4-BE49-F238E27FC236}">
                <a16:creationId xmlns:a16="http://schemas.microsoft.com/office/drawing/2014/main" id="{6D17DF41-12F9-455A-A2B5-C4264BDCA0EE}"/>
              </a:ext>
            </a:extLst>
          </p:cNvPr>
          <p:cNvSpPr/>
          <p:nvPr/>
        </p:nvSpPr>
        <p:spPr>
          <a:xfrm>
            <a:off x="7926483" y="4367399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A47D4034-F509-4F71-A6A3-9C40530F3789}"/>
              </a:ext>
            </a:extLst>
          </p:cNvPr>
          <p:cNvCxnSpPr>
            <a:cxnSpLocks/>
            <a:stCxn id="103" idx="3"/>
            <a:endCxn id="96" idx="1"/>
          </p:cNvCxnSpPr>
          <p:nvPr/>
        </p:nvCxnSpPr>
        <p:spPr>
          <a:xfrm>
            <a:off x="6739536" y="3317365"/>
            <a:ext cx="1186947" cy="7678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78">
            <a:extLst>
              <a:ext uri="{FF2B5EF4-FFF2-40B4-BE49-F238E27FC236}">
                <a16:creationId xmlns:a16="http://schemas.microsoft.com/office/drawing/2014/main" id="{6F8EA660-4A49-4239-87F4-C7C06F0FD6CC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 flipV="1">
            <a:off x="6739536" y="2355277"/>
            <a:ext cx="1174223" cy="9620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78">
            <a:extLst>
              <a:ext uri="{FF2B5EF4-FFF2-40B4-BE49-F238E27FC236}">
                <a16:creationId xmlns:a16="http://schemas.microsoft.com/office/drawing/2014/main" id="{14F9C892-C3FD-4FB3-8EDB-1155D51E14C6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>
            <a:off x="6739536" y="3317365"/>
            <a:ext cx="1186947" cy="119292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D9F9D33E-B3A4-498B-BE0D-4FB3D77516CD}"/>
              </a:ext>
            </a:extLst>
          </p:cNvPr>
          <p:cNvSpPr/>
          <p:nvPr/>
        </p:nvSpPr>
        <p:spPr>
          <a:xfrm>
            <a:off x="7915180" y="1784753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6A5FEAEE-BB4E-4E17-9E04-5A8FE46294D4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 flipV="1">
            <a:off x="6739536" y="1927645"/>
            <a:ext cx="1175644" cy="13897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E91C24-CF42-464C-91E4-F18F39DF0331}"/>
              </a:ext>
            </a:extLst>
          </p:cNvPr>
          <p:cNvGrpSpPr/>
          <p:nvPr/>
        </p:nvGrpSpPr>
        <p:grpSpPr>
          <a:xfrm>
            <a:off x="7791326" y="-42566"/>
            <a:ext cx="918467" cy="395207"/>
            <a:chOff x="7706004" y="63358"/>
            <a:chExt cx="918467" cy="395207"/>
          </a:xfrm>
        </p:grpSpPr>
        <p:sp>
          <p:nvSpPr>
            <p:cNvPr id="142" name="Rectangle 8">
              <a:extLst>
                <a:ext uri="{FF2B5EF4-FFF2-40B4-BE49-F238E27FC236}">
                  <a16:creationId xmlns:a16="http://schemas.microsoft.com/office/drawing/2014/main" id="{65DC92D2-4418-4CFC-9929-F51FBE58847E}"/>
                </a:ext>
              </a:extLst>
            </p:cNvPr>
            <p:cNvSpPr/>
            <p:nvPr/>
          </p:nvSpPr>
          <p:spPr>
            <a:xfrm>
              <a:off x="7821656" y="172782"/>
              <a:ext cx="802815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rgbClr val="7030A0"/>
                  </a:solidFill>
                </a:rPr>
                <a:t>Tag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038986C-B478-1948-9B4F-7362E97AA72B}"/>
                </a:ext>
              </a:extLst>
            </p:cNvPr>
            <p:cNvSpPr txBox="1"/>
            <p:nvPr/>
          </p:nvSpPr>
          <p:spPr>
            <a:xfrm>
              <a:off x="7706004" y="6335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29" name="Rectangle 8">
            <a:extLst>
              <a:ext uri="{FF2B5EF4-FFF2-40B4-BE49-F238E27FC236}">
                <a16:creationId xmlns:a16="http://schemas.microsoft.com/office/drawing/2014/main" id="{24DFBBCF-3A74-B04A-8F9B-B02C1368B21B}"/>
              </a:ext>
            </a:extLst>
          </p:cNvPr>
          <p:cNvSpPr/>
          <p:nvPr/>
        </p:nvSpPr>
        <p:spPr>
          <a:xfrm>
            <a:off x="7913759" y="1363180"/>
            <a:ext cx="708186" cy="3108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Job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0" name="Elbow Connector 78">
            <a:extLst>
              <a:ext uri="{FF2B5EF4-FFF2-40B4-BE49-F238E27FC236}">
                <a16:creationId xmlns:a16="http://schemas.microsoft.com/office/drawing/2014/main" id="{33777545-8A7A-6B43-A1E9-2E71CCF4D1E8}"/>
              </a:ext>
            </a:extLst>
          </p:cNvPr>
          <p:cNvCxnSpPr>
            <a:cxnSpLocks/>
            <a:stCxn id="102" idx="3"/>
            <a:endCxn id="129" idx="1"/>
          </p:cNvCxnSpPr>
          <p:nvPr/>
        </p:nvCxnSpPr>
        <p:spPr>
          <a:xfrm flipV="1">
            <a:off x="6749720" y="1518581"/>
            <a:ext cx="1164039" cy="1726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8">
            <a:extLst>
              <a:ext uri="{FF2B5EF4-FFF2-40B4-BE49-F238E27FC236}">
                <a16:creationId xmlns:a16="http://schemas.microsoft.com/office/drawing/2014/main" id="{5EB61C5B-63CC-43A2-A081-FA38C5C19E68}"/>
              </a:ext>
            </a:extLst>
          </p:cNvPr>
          <p:cNvSpPr/>
          <p:nvPr/>
        </p:nvSpPr>
        <p:spPr>
          <a:xfrm>
            <a:off x="4045418" y="532487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AdminSession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106">
            <a:extLst>
              <a:ext uri="{FF2B5EF4-FFF2-40B4-BE49-F238E27FC236}">
                <a16:creationId xmlns:a16="http://schemas.microsoft.com/office/drawing/2014/main" id="{B4DD8B62-64FC-49EF-8661-EC10FCD48065}"/>
              </a:ext>
            </a:extLst>
          </p:cNvPr>
          <p:cNvCxnSpPr>
            <a:cxnSpLocks/>
            <a:stCxn id="51" idx="2"/>
            <a:endCxn id="78" idx="1"/>
          </p:cNvCxnSpPr>
          <p:nvPr/>
        </p:nvCxnSpPr>
        <p:spPr>
          <a:xfrm rot="16200000" flipH="1">
            <a:off x="3532863" y="4985697"/>
            <a:ext cx="678503" cy="346607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7CB380B-4AF8-4D8A-8804-61C815EE2FF0}"/>
              </a:ext>
            </a:extLst>
          </p:cNvPr>
          <p:cNvSpPr/>
          <p:nvPr/>
        </p:nvSpPr>
        <p:spPr>
          <a:xfrm>
            <a:off x="1374173" y="4572444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" name="Flowchart: Decision 96">
            <a:extLst>
              <a:ext uri="{FF2B5EF4-FFF2-40B4-BE49-F238E27FC236}">
                <a16:creationId xmlns:a16="http://schemas.microsoft.com/office/drawing/2014/main" id="{03F53118-A939-4F0C-9670-1F7F05AB2447}"/>
              </a:ext>
            </a:extLst>
          </p:cNvPr>
          <p:cNvSpPr/>
          <p:nvPr/>
        </p:nvSpPr>
        <p:spPr>
          <a:xfrm>
            <a:off x="2894601" y="4646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" name="Elbow Connector 106">
            <a:extLst>
              <a:ext uri="{FF2B5EF4-FFF2-40B4-BE49-F238E27FC236}">
                <a16:creationId xmlns:a16="http://schemas.microsoft.com/office/drawing/2014/main" id="{803D4A3F-4034-46EA-B81B-FABBFC4F04F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130649" y="4733058"/>
            <a:ext cx="917948" cy="16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46D0E737-1434-4632-B8E1-A9B9BF0AD571}"/>
              </a:ext>
            </a:extLst>
          </p:cNvPr>
          <p:cNvSpPr/>
          <p:nvPr/>
        </p:nvSpPr>
        <p:spPr>
          <a:xfrm>
            <a:off x="4048597" y="45613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UniqueAdminList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596842-F0F0-4E55-921B-C41B960BA8DD}"/>
              </a:ext>
            </a:extLst>
          </p:cNvPr>
          <p:cNvSpPr/>
          <p:nvPr/>
        </p:nvSpPr>
        <p:spPr>
          <a:xfrm>
            <a:off x="5787682" y="455780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Admin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" name="Flowchart: Decision 96">
            <a:extLst>
              <a:ext uri="{FF2B5EF4-FFF2-40B4-BE49-F238E27FC236}">
                <a16:creationId xmlns:a16="http://schemas.microsoft.com/office/drawing/2014/main" id="{1F1EDCBB-4EFD-450E-870F-4900360C067E}"/>
              </a:ext>
            </a:extLst>
          </p:cNvPr>
          <p:cNvSpPr/>
          <p:nvPr/>
        </p:nvSpPr>
        <p:spPr>
          <a:xfrm>
            <a:off x="5224556" y="46531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Elbow Connector 63">
            <a:extLst>
              <a:ext uri="{FF2B5EF4-FFF2-40B4-BE49-F238E27FC236}">
                <a16:creationId xmlns:a16="http://schemas.microsoft.com/office/drawing/2014/main" id="{7037E656-3ED7-4F25-A562-AD2A495E89B5}"/>
              </a:ext>
            </a:extLst>
          </p:cNvPr>
          <p:cNvCxnSpPr>
            <a:cxnSpLocks/>
          </p:cNvCxnSpPr>
          <p:nvPr/>
        </p:nvCxnSpPr>
        <p:spPr>
          <a:xfrm flipV="1">
            <a:off x="5466056" y="4733979"/>
            <a:ext cx="317618" cy="58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Flowchart: Decision 96">
            <a:extLst>
              <a:ext uri="{FF2B5EF4-FFF2-40B4-BE49-F238E27FC236}">
                <a16:creationId xmlns:a16="http://schemas.microsoft.com/office/drawing/2014/main" id="{97C840AA-F3E1-4DB6-8451-999E5BB14A77}"/>
              </a:ext>
            </a:extLst>
          </p:cNvPr>
          <p:cNvSpPr/>
          <p:nvPr/>
        </p:nvSpPr>
        <p:spPr>
          <a:xfrm>
            <a:off x="6506570" y="46363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" name="Elbow Connector 78">
            <a:extLst>
              <a:ext uri="{FF2B5EF4-FFF2-40B4-BE49-F238E27FC236}">
                <a16:creationId xmlns:a16="http://schemas.microsoft.com/office/drawing/2014/main" id="{9732E1B0-17E4-45A6-981F-D671B03FE21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742618" y="4548673"/>
            <a:ext cx="1183864" cy="1743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DFFEC44E-3020-4E3A-89F0-FDE1F6C8530F}"/>
              </a:ext>
            </a:extLst>
          </p:cNvPr>
          <p:cNvSpPr/>
          <p:nvPr/>
        </p:nvSpPr>
        <p:spPr>
          <a:xfrm>
            <a:off x="7926482" y="4405781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3305235-ADCC-4DA0-BD76-2EB0B2AFEE6E}"/>
              </a:ext>
            </a:extLst>
          </p:cNvPr>
          <p:cNvSpPr/>
          <p:nvPr/>
        </p:nvSpPr>
        <p:spPr>
          <a:xfrm>
            <a:off x="7926481" y="4785905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" name="Elbow Connector 78">
            <a:extLst>
              <a:ext uri="{FF2B5EF4-FFF2-40B4-BE49-F238E27FC236}">
                <a16:creationId xmlns:a16="http://schemas.microsoft.com/office/drawing/2014/main" id="{9568CC0C-5FF6-4B24-8E21-76C7CAFB344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742618" y="4723011"/>
            <a:ext cx="1183863" cy="20578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8">
            <a:extLst>
              <a:ext uri="{FF2B5EF4-FFF2-40B4-BE49-F238E27FC236}">
                <a16:creationId xmlns:a16="http://schemas.microsoft.com/office/drawing/2014/main" id="{42C3F990-26C8-4115-8BBA-961B73357592}"/>
              </a:ext>
            </a:extLst>
          </p:cNvPr>
          <p:cNvSpPr/>
          <p:nvPr/>
        </p:nvSpPr>
        <p:spPr>
          <a:xfrm>
            <a:off x="4045418" y="532487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AdminSession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0" name="Elbow Connector 106">
            <a:extLst>
              <a:ext uri="{FF2B5EF4-FFF2-40B4-BE49-F238E27FC236}">
                <a16:creationId xmlns:a16="http://schemas.microsoft.com/office/drawing/2014/main" id="{9021036E-BB12-4474-AD5D-9F296716CCDA}"/>
              </a:ext>
            </a:extLst>
          </p:cNvPr>
          <p:cNvCxnSpPr>
            <a:cxnSpLocks/>
            <a:stCxn id="3" idx="2"/>
            <a:endCxn id="19" idx="1"/>
          </p:cNvCxnSpPr>
          <p:nvPr/>
        </p:nvCxnSpPr>
        <p:spPr>
          <a:xfrm rot="16200000" flipH="1">
            <a:off x="3189769" y="4642603"/>
            <a:ext cx="678505" cy="103279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43061B-B653-486E-B3A3-B89CDFD8EAA1}"/>
              </a:ext>
            </a:extLst>
          </p:cNvPr>
          <p:cNvSpPr txBox="1"/>
          <p:nvPr/>
        </p:nvSpPr>
        <p:spPr>
          <a:xfrm>
            <a:off x="3771111" y="4510638"/>
            <a:ext cx="22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867857-D255-4E98-932C-728D79907A5C}"/>
              </a:ext>
            </a:extLst>
          </p:cNvPr>
          <p:cNvSpPr txBox="1"/>
          <p:nvPr/>
        </p:nvSpPr>
        <p:spPr>
          <a:xfrm>
            <a:off x="3802062" y="5221253"/>
            <a:ext cx="16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5F31E9-B6D5-4C07-9481-99F4F30C97CE}"/>
              </a:ext>
            </a:extLst>
          </p:cNvPr>
          <p:cNvSpPr txBox="1"/>
          <p:nvPr/>
        </p:nvSpPr>
        <p:spPr>
          <a:xfrm>
            <a:off x="7669280" y="4271673"/>
            <a:ext cx="16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F4D10-FD45-4AD8-BA84-2C2B09A3DC1E}"/>
              </a:ext>
            </a:extLst>
          </p:cNvPr>
          <p:cNvSpPr txBox="1"/>
          <p:nvPr/>
        </p:nvSpPr>
        <p:spPr>
          <a:xfrm>
            <a:off x="7698752" y="4876987"/>
            <a:ext cx="10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B644A8-F92F-4DA0-A87B-DBBB725BE762}"/>
              </a:ext>
            </a:extLst>
          </p:cNvPr>
          <p:cNvSpPr txBox="1"/>
          <p:nvPr/>
        </p:nvSpPr>
        <p:spPr>
          <a:xfrm flipH="1">
            <a:off x="5391326" y="4497342"/>
            <a:ext cx="87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1..*</a:t>
            </a:r>
          </a:p>
        </p:txBody>
      </p:sp>
      <p:cxnSp>
        <p:nvCxnSpPr>
          <p:cNvPr id="29" name="Elbow Connector 106">
            <a:extLst>
              <a:ext uri="{FF2B5EF4-FFF2-40B4-BE49-F238E27FC236}">
                <a16:creationId xmlns:a16="http://schemas.microsoft.com/office/drawing/2014/main" id="{0F14E79D-7E14-4E9E-B069-890B1110D80F}"/>
              </a:ext>
            </a:extLst>
          </p:cNvPr>
          <p:cNvCxnSpPr>
            <a:cxnSpLocks/>
          </p:cNvCxnSpPr>
          <p:nvPr/>
        </p:nvCxnSpPr>
        <p:spPr>
          <a:xfrm>
            <a:off x="456225" y="4731187"/>
            <a:ext cx="917948" cy="16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5144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56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Saif Uddin Mahmud</cp:lastModifiedBy>
  <cp:revision>102</cp:revision>
  <dcterms:created xsi:type="dcterms:W3CDTF">2016-07-22T14:33:02Z</dcterms:created>
  <dcterms:modified xsi:type="dcterms:W3CDTF">2018-11-09T06:24:12Z</dcterms:modified>
</cp:coreProperties>
</file>