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5" d="100"/>
          <a:sy n="85" d="100"/>
        </p:scale>
        <p:origin x="948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-76199" y="1"/>
            <a:ext cx="9243528" cy="756964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17363" y="482358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387322" y="300752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12017" y="45870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82725" y="46781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/>
          <p:nvPr/>
        </p:nvCxnSpPr>
        <p:spPr>
          <a:xfrm>
            <a:off x="203170" y="475184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05739" y="47658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2081095" y="4572000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80175" y="4728871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44127" y="46421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66078" y="455348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80787" y="46463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569492" y="458390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14566" y="466751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350614" y="4754204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978763" y="548216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97762" y="467403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>
            <a:off x="6533810" y="4760729"/>
            <a:ext cx="1444953" cy="8643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978763" y="58051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6533810" y="4760729"/>
            <a:ext cx="1444953" cy="118730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978763" y="612812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533810" y="4760729"/>
            <a:ext cx="1444953" cy="151028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988690" y="640258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533810" y="4760729"/>
            <a:ext cx="1454880" cy="178475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809426" y="4413397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18114" y="411239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16737" y="372418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683996" y="5120322"/>
            <a:ext cx="881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for each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13216" y="5965329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20290" y="5445782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85794" y="4837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91071" y="48237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9209" y="448255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05711" y="49306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78763" y="514674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>
            <a:off x="6533810" y="4760729"/>
            <a:ext cx="1444953" cy="52890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821656" y="50482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25996" y="3724188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 flipV="1">
            <a:off x="3580787" y="4726860"/>
            <a:ext cx="385291" cy="62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24888" y="379499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54104" y="3903565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CB1F9307-DD28-41C9-8B89-14F16F08FCB9}"/>
              </a:ext>
            </a:extLst>
          </p:cNvPr>
          <p:cNvCxnSpPr>
            <a:cxnSpLocks/>
            <a:stCxn id="51" idx="0"/>
            <a:endCxn id="82" idx="1"/>
          </p:cNvCxnSpPr>
          <p:nvPr/>
        </p:nvCxnSpPr>
        <p:spPr>
          <a:xfrm rot="5400000" flipH="1" flipV="1">
            <a:off x="3505391" y="4217632"/>
            <a:ext cx="622158" cy="23531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3E406892-1DD2-4A41-BC10-8C62C3332E9C}"/>
              </a:ext>
            </a:extLst>
          </p:cNvPr>
          <p:cNvSpPr/>
          <p:nvPr/>
        </p:nvSpPr>
        <p:spPr>
          <a:xfrm>
            <a:off x="3934130" y="385083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UniqueAdminList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B6B48C47-D8DF-4127-8D15-20D74F26A4C3}"/>
              </a:ext>
            </a:extLst>
          </p:cNvPr>
          <p:cNvSpPr/>
          <p:nvPr/>
        </p:nvSpPr>
        <p:spPr>
          <a:xfrm>
            <a:off x="5658692" y="386222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Admin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CEBB3BA1-2193-4C41-B8D7-2D5D4CABC993}"/>
              </a:ext>
            </a:extLst>
          </p:cNvPr>
          <p:cNvSpPr/>
          <p:nvPr/>
        </p:nvSpPr>
        <p:spPr>
          <a:xfrm>
            <a:off x="5095566" y="39575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D5B73A90-8A96-426D-B950-62E6A856C2AA}"/>
              </a:ext>
            </a:extLst>
          </p:cNvPr>
          <p:cNvCxnSpPr>
            <a:cxnSpLocks/>
          </p:cNvCxnSpPr>
          <p:nvPr/>
        </p:nvCxnSpPr>
        <p:spPr>
          <a:xfrm flipV="1">
            <a:off x="5337066" y="4038393"/>
            <a:ext cx="317618" cy="58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Flowchart: Decision 96">
            <a:extLst>
              <a:ext uri="{FF2B5EF4-FFF2-40B4-BE49-F238E27FC236}">
                <a16:creationId xmlns:a16="http://schemas.microsoft.com/office/drawing/2014/main" id="{F61F44C8-A9B8-4A8A-AD05-1B7E4F777787}"/>
              </a:ext>
            </a:extLst>
          </p:cNvPr>
          <p:cNvSpPr/>
          <p:nvPr/>
        </p:nvSpPr>
        <p:spPr>
          <a:xfrm>
            <a:off x="6377580" y="39407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78">
            <a:extLst>
              <a:ext uri="{FF2B5EF4-FFF2-40B4-BE49-F238E27FC236}">
                <a16:creationId xmlns:a16="http://schemas.microsoft.com/office/drawing/2014/main" id="{F63D8190-1F79-412D-A570-C7EB41B47F55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6613628" y="4027425"/>
            <a:ext cx="1312856" cy="3192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32E9A715-EC5A-400A-B74E-D05A8EB16E0B}"/>
              </a:ext>
            </a:extLst>
          </p:cNvPr>
          <p:cNvSpPr/>
          <p:nvPr/>
        </p:nvSpPr>
        <p:spPr>
          <a:xfrm>
            <a:off x="7926484" y="4203793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AD43284B-15FB-4344-B6A8-6D02497B80E5}"/>
              </a:ext>
            </a:extLst>
          </p:cNvPr>
          <p:cNvSpPr/>
          <p:nvPr/>
        </p:nvSpPr>
        <p:spPr>
          <a:xfrm>
            <a:off x="7926485" y="4561336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78">
            <a:extLst>
              <a:ext uri="{FF2B5EF4-FFF2-40B4-BE49-F238E27FC236}">
                <a16:creationId xmlns:a16="http://schemas.microsoft.com/office/drawing/2014/main" id="{7C844078-B987-40E4-B4F2-85BD7552F5C0}"/>
              </a:ext>
            </a:extLst>
          </p:cNvPr>
          <p:cNvCxnSpPr>
            <a:cxnSpLocks/>
            <a:stCxn id="90" idx="3"/>
            <a:endCxn id="98" idx="1"/>
          </p:cNvCxnSpPr>
          <p:nvPr/>
        </p:nvCxnSpPr>
        <p:spPr>
          <a:xfrm>
            <a:off x="6613628" y="4027425"/>
            <a:ext cx="1312857" cy="6768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922D981E-570A-482E-8800-1C57A76D76DA}"/>
              </a:ext>
            </a:extLst>
          </p:cNvPr>
          <p:cNvSpPr/>
          <p:nvPr/>
        </p:nvSpPr>
        <p:spPr>
          <a:xfrm>
            <a:off x="3950526" y="2862526"/>
            <a:ext cx="11640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UniqueJobList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106">
            <a:extLst>
              <a:ext uri="{FF2B5EF4-FFF2-40B4-BE49-F238E27FC236}">
                <a16:creationId xmlns:a16="http://schemas.microsoft.com/office/drawing/2014/main" id="{1A6AFCDA-BC83-4CD7-96D8-C83F466B295D}"/>
              </a:ext>
            </a:extLst>
          </p:cNvPr>
          <p:cNvCxnSpPr>
            <a:cxnSpLocks/>
            <a:stCxn id="51" idx="0"/>
            <a:endCxn id="57" idx="1"/>
          </p:cNvCxnSpPr>
          <p:nvPr/>
        </p:nvCxnSpPr>
        <p:spPr>
          <a:xfrm rot="5400000" flipH="1" flipV="1">
            <a:off x="3019436" y="3715281"/>
            <a:ext cx="1610464" cy="251715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8741BBB6-782F-4D4D-BF1A-B6825A4E74CB}"/>
              </a:ext>
            </a:extLst>
          </p:cNvPr>
          <p:cNvSpPr/>
          <p:nvPr/>
        </p:nvSpPr>
        <p:spPr>
          <a:xfrm>
            <a:off x="3945566" y="1502038"/>
            <a:ext cx="11640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UniqueMachineList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71" name="Elbow Connector 106">
            <a:extLst>
              <a:ext uri="{FF2B5EF4-FFF2-40B4-BE49-F238E27FC236}">
                <a16:creationId xmlns:a16="http://schemas.microsoft.com/office/drawing/2014/main" id="{4E6A6D33-6CFD-4AE4-BA22-BEE4FC9970DF}"/>
              </a:ext>
            </a:extLst>
          </p:cNvPr>
          <p:cNvCxnSpPr>
            <a:cxnSpLocks/>
            <a:stCxn id="51" idx="0"/>
            <a:endCxn id="67" idx="1"/>
          </p:cNvCxnSpPr>
          <p:nvPr/>
        </p:nvCxnSpPr>
        <p:spPr>
          <a:xfrm rot="5400000" flipH="1" flipV="1">
            <a:off x="2336712" y="3037517"/>
            <a:ext cx="2970952" cy="246755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37F9E9DC-CB6B-4981-8CFA-AFE2B498146E}"/>
              </a:ext>
            </a:extLst>
          </p:cNvPr>
          <p:cNvSpPr/>
          <p:nvPr/>
        </p:nvSpPr>
        <p:spPr>
          <a:xfrm>
            <a:off x="5101018" y="297888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E073083B-98F5-402A-8651-9EE9C8537F5D}"/>
              </a:ext>
            </a:extLst>
          </p:cNvPr>
          <p:cNvSpPr/>
          <p:nvPr/>
        </p:nvSpPr>
        <p:spPr>
          <a:xfrm>
            <a:off x="5099356" y="159809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7" name="Elbow Connector 63">
            <a:extLst>
              <a:ext uri="{FF2B5EF4-FFF2-40B4-BE49-F238E27FC236}">
                <a16:creationId xmlns:a16="http://schemas.microsoft.com/office/drawing/2014/main" id="{87166F3F-0F0E-4020-B4A4-74E3835E46A8}"/>
              </a:ext>
            </a:extLst>
          </p:cNvPr>
          <p:cNvCxnSpPr>
            <a:cxnSpLocks/>
            <a:stCxn id="73" idx="3"/>
            <a:endCxn id="94" idx="1"/>
          </p:cNvCxnSpPr>
          <p:nvPr/>
        </p:nvCxnSpPr>
        <p:spPr>
          <a:xfrm>
            <a:off x="5337066" y="3065579"/>
            <a:ext cx="293844" cy="56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63">
            <a:extLst>
              <a:ext uri="{FF2B5EF4-FFF2-40B4-BE49-F238E27FC236}">
                <a16:creationId xmlns:a16="http://schemas.microsoft.com/office/drawing/2014/main" id="{03F0BE74-DA50-445B-8C7B-B3DF97B36E3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5335404" y="1684789"/>
            <a:ext cx="295506" cy="2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>
            <a:extLst>
              <a:ext uri="{FF2B5EF4-FFF2-40B4-BE49-F238E27FC236}">
                <a16:creationId xmlns:a16="http://schemas.microsoft.com/office/drawing/2014/main" id="{71A51955-8CD3-4434-9E40-4BC7F3243F18}"/>
              </a:ext>
            </a:extLst>
          </p:cNvPr>
          <p:cNvSpPr/>
          <p:nvPr/>
        </p:nvSpPr>
        <p:spPr>
          <a:xfrm>
            <a:off x="5630910" y="289784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Job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1526FEB3-E8CD-4684-955C-04DDF76C0368}"/>
              </a:ext>
            </a:extLst>
          </p:cNvPr>
          <p:cNvSpPr/>
          <p:nvPr/>
        </p:nvSpPr>
        <p:spPr>
          <a:xfrm>
            <a:off x="5630910" y="151371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Machine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>
            <a:extLst>
              <a:ext uri="{FF2B5EF4-FFF2-40B4-BE49-F238E27FC236}">
                <a16:creationId xmlns:a16="http://schemas.microsoft.com/office/drawing/2014/main" id="{4BC51942-8D51-4C81-90A6-84629D6CE5E4}"/>
              </a:ext>
            </a:extLst>
          </p:cNvPr>
          <p:cNvSpPr/>
          <p:nvPr/>
        </p:nvSpPr>
        <p:spPr>
          <a:xfrm>
            <a:off x="6334922" y="15980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3" name="Flowchart: Decision 96">
            <a:extLst>
              <a:ext uri="{FF2B5EF4-FFF2-40B4-BE49-F238E27FC236}">
                <a16:creationId xmlns:a16="http://schemas.microsoft.com/office/drawing/2014/main" id="{6A463C38-BAA0-4B17-B275-E9F06D83FB01}"/>
              </a:ext>
            </a:extLst>
          </p:cNvPr>
          <p:cNvSpPr/>
          <p:nvPr/>
        </p:nvSpPr>
        <p:spPr>
          <a:xfrm>
            <a:off x="6339096" y="297076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id="{854B11E3-2505-4E0A-AE6D-3F98080F35AF}"/>
              </a:ext>
            </a:extLst>
          </p:cNvPr>
          <p:cNvSpPr/>
          <p:nvPr/>
        </p:nvSpPr>
        <p:spPr>
          <a:xfrm>
            <a:off x="7926483" y="3137201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78">
            <a:extLst>
              <a:ext uri="{FF2B5EF4-FFF2-40B4-BE49-F238E27FC236}">
                <a16:creationId xmlns:a16="http://schemas.microsoft.com/office/drawing/2014/main" id="{D32DBDE2-C3AE-457B-90D4-7C4F8FA8D139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6575144" y="3057456"/>
            <a:ext cx="1351339" cy="2226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8">
            <a:extLst>
              <a:ext uri="{FF2B5EF4-FFF2-40B4-BE49-F238E27FC236}">
                <a16:creationId xmlns:a16="http://schemas.microsoft.com/office/drawing/2014/main" id="{5F32CB65-3074-4202-A33F-809F01C8B63C}"/>
              </a:ext>
            </a:extLst>
          </p:cNvPr>
          <p:cNvSpPr/>
          <p:nvPr/>
        </p:nvSpPr>
        <p:spPr>
          <a:xfrm>
            <a:off x="7937390" y="2760305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5" name="Elbow Connector 78">
            <a:extLst>
              <a:ext uri="{FF2B5EF4-FFF2-40B4-BE49-F238E27FC236}">
                <a16:creationId xmlns:a16="http://schemas.microsoft.com/office/drawing/2014/main" id="{2F74F8B5-6E28-4721-8BFE-E940B61C6D68}"/>
              </a:ext>
            </a:extLst>
          </p:cNvPr>
          <p:cNvCxnSpPr>
            <a:cxnSpLocks/>
            <a:stCxn id="103" idx="3"/>
            <a:endCxn id="134" idx="1"/>
          </p:cNvCxnSpPr>
          <p:nvPr/>
        </p:nvCxnSpPr>
        <p:spPr>
          <a:xfrm flipV="1">
            <a:off x="6575144" y="2903197"/>
            <a:ext cx="1362246" cy="1542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Rectangle 8">
            <a:extLst>
              <a:ext uri="{FF2B5EF4-FFF2-40B4-BE49-F238E27FC236}">
                <a16:creationId xmlns:a16="http://schemas.microsoft.com/office/drawing/2014/main" id="{556D06F9-C36A-4534-B480-B13976F2CD1E}"/>
              </a:ext>
            </a:extLst>
          </p:cNvPr>
          <p:cNvSpPr/>
          <p:nvPr/>
        </p:nvSpPr>
        <p:spPr>
          <a:xfrm>
            <a:off x="7943132" y="2355874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TimeStamp</a:t>
            </a:r>
            <a:r>
              <a:rPr lang="en-US" sz="1050" dirty="0">
                <a:solidFill>
                  <a:srgbClr val="7030A0"/>
                </a:solidFill>
              </a:rPr>
              <a:t> 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9" name="Elbow Connector 78">
            <a:extLst>
              <a:ext uri="{FF2B5EF4-FFF2-40B4-BE49-F238E27FC236}">
                <a16:creationId xmlns:a16="http://schemas.microsoft.com/office/drawing/2014/main" id="{65B0586E-EEB1-473D-9E5B-9E3B69CBA047}"/>
              </a:ext>
            </a:extLst>
          </p:cNvPr>
          <p:cNvCxnSpPr>
            <a:cxnSpLocks/>
            <a:stCxn id="103" idx="3"/>
            <a:endCxn id="138" idx="1"/>
          </p:cNvCxnSpPr>
          <p:nvPr/>
        </p:nvCxnSpPr>
        <p:spPr>
          <a:xfrm flipV="1">
            <a:off x="6575144" y="2498766"/>
            <a:ext cx="1367988" cy="5586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Rectangle 8">
            <a:extLst>
              <a:ext uri="{FF2B5EF4-FFF2-40B4-BE49-F238E27FC236}">
                <a16:creationId xmlns:a16="http://schemas.microsoft.com/office/drawing/2014/main" id="{65DC92D2-4418-4CFC-9929-F51FBE58847E}"/>
              </a:ext>
            </a:extLst>
          </p:cNvPr>
          <p:cNvSpPr/>
          <p:nvPr/>
        </p:nvSpPr>
        <p:spPr>
          <a:xfrm>
            <a:off x="7821656" y="172782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Tag</a:t>
            </a: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E4AE6698-6118-49A1-8DEC-F325F085E10A}"/>
              </a:ext>
            </a:extLst>
          </p:cNvPr>
          <p:cNvSpPr/>
          <p:nvPr/>
        </p:nvSpPr>
        <p:spPr>
          <a:xfrm>
            <a:off x="7822433" y="529908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9035E566-D72B-49AA-80C5-96AB01B7F7AB}"/>
              </a:ext>
            </a:extLst>
          </p:cNvPr>
          <p:cNvSpPr/>
          <p:nvPr/>
        </p:nvSpPr>
        <p:spPr>
          <a:xfrm>
            <a:off x="7800633" y="924644"/>
            <a:ext cx="985596" cy="31080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MachineName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78">
            <a:extLst>
              <a:ext uri="{FF2B5EF4-FFF2-40B4-BE49-F238E27FC236}">
                <a16:creationId xmlns:a16="http://schemas.microsoft.com/office/drawing/2014/main" id="{10B3D476-36FD-4BAA-90C1-6E220D04F3E3}"/>
              </a:ext>
            </a:extLst>
          </p:cNvPr>
          <p:cNvCxnSpPr>
            <a:cxnSpLocks/>
            <a:stCxn id="102" idx="3"/>
            <a:endCxn id="142" idx="1"/>
          </p:cNvCxnSpPr>
          <p:nvPr/>
        </p:nvCxnSpPr>
        <p:spPr>
          <a:xfrm flipV="1">
            <a:off x="6570970" y="315674"/>
            <a:ext cx="1250686" cy="13691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Elbow Connector 78">
            <a:extLst>
              <a:ext uri="{FF2B5EF4-FFF2-40B4-BE49-F238E27FC236}">
                <a16:creationId xmlns:a16="http://schemas.microsoft.com/office/drawing/2014/main" id="{8333803A-2662-4291-8DE3-A6605D95638D}"/>
              </a:ext>
            </a:extLst>
          </p:cNvPr>
          <p:cNvCxnSpPr>
            <a:cxnSpLocks/>
            <a:stCxn id="102" idx="3"/>
            <a:endCxn id="143" idx="1"/>
          </p:cNvCxnSpPr>
          <p:nvPr/>
        </p:nvCxnSpPr>
        <p:spPr>
          <a:xfrm flipV="1">
            <a:off x="6570970" y="672800"/>
            <a:ext cx="1251463" cy="10119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0CF94AF9-BF72-4174-BE9A-4E83DBD76D12}"/>
              </a:ext>
            </a:extLst>
          </p:cNvPr>
          <p:cNvCxnSpPr>
            <a:cxnSpLocks/>
            <a:stCxn id="102" idx="3"/>
            <a:endCxn id="144" idx="1"/>
          </p:cNvCxnSpPr>
          <p:nvPr/>
        </p:nvCxnSpPr>
        <p:spPr>
          <a:xfrm flipV="1">
            <a:off x="6570970" y="1080045"/>
            <a:ext cx="1229663" cy="6047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F33EFB9-0269-41DE-9D10-6E64F98FBD95}"/>
              </a:ext>
            </a:extLst>
          </p:cNvPr>
          <p:cNvCxnSpPr>
            <a:cxnSpLocks/>
            <a:stCxn id="95" idx="2"/>
            <a:endCxn id="94" idx="0"/>
          </p:cNvCxnSpPr>
          <p:nvPr/>
        </p:nvCxnSpPr>
        <p:spPr>
          <a:xfrm>
            <a:off x="5985003" y="1860478"/>
            <a:ext cx="0" cy="103737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770A01A-E74B-487C-A057-B46F241A2C7C}"/>
              </a:ext>
            </a:extLst>
          </p:cNvPr>
          <p:cNvSpPr txBox="1"/>
          <p:nvPr/>
        </p:nvSpPr>
        <p:spPr>
          <a:xfrm rot="16200000">
            <a:off x="5400305" y="2339141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chemeClr val="accent4"/>
                </a:solidFill>
              </a:rPr>
              <a:t>Is assigned to a</a:t>
            </a:r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C3F1EBBE-6338-4375-966B-FEFDA7613AD9}"/>
              </a:ext>
            </a:extLst>
          </p:cNvPr>
          <p:cNvSpPr/>
          <p:nvPr/>
        </p:nvSpPr>
        <p:spPr>
          <a:xfrm>
            <a:off x="5840891" y="1947108"/>
            <a:ext cx="119029" cy="10512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1C6D562-9042-4344-B1CE-DA92FC1AAF94}"/>
              </a:ext>
            </a:extLst>
          </p:cNvPr>
          <p:cNvSpPr txBox="1"/>
          <p:nvPr/>
        </p:nvSpPr>
        <p:spPr>
          <a:xfrm rot="5400000">
            <a:off x="5873914" y="2457520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chemeClr val="accent4"/>
                </a:solidFill>
              </a:rPr>
              <a:t>Has *</a:t>
            </a:r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F6A2074D-61EB-4519-AAC9-19ACC85E830D}"/>
              </a:ext>
            </a:extLst>
          </p:cNvPr>
          <p:cNvSpPr/>
          <p:nvPr/>
        </p:nvSpPr>
        <p:spPr>
          <a:xfrm rot="10800000">
            <a:off x="6029210" y="2744548"/>
            <a:ext cx="119029" cy="10512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5CBD8EB9-0EFF-4C42-9864-A72CF8576243}"/>
              </a:ext>
            </a:extLst>
          </p:cNvPr>
          <p:cNvSpPr/>
          <p:nvPr/>
        </p:nvSpPr>
        <p:spPr>
          <a:xfrm>
            <a:off x="7926483" y="3466778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JobOwner</a:t>
            </a:r>
            <a:r>
              <a:rPr lang="en-US" sz="1050" dirty="0">
                <a:solidFill>
                  <a:srgbClr val="7030A0"/>
                </a:solidFill>
              </a:rPr>
              <a:t> 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50FC044C-01BD-4A81-A146-6CB3554AF062}"/>
              </a:ext>
            </a:extLst>
          </p:cNvPr>
          <p:cNvSpPr/>
          <p:nvPr/>
        </p:nvSpPr>
        <p:spPr>
          <a:xfrm>
            <a:off x="7926484" y="1978262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 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6D17DF41-12F9-455A-A2B5-C4264BDCA0EE}"/>
              </a:ext>
            </a:extLst>
          </p:cNvPr>
          <p:cNvSpPr/>
          <p:nvPr/>
        </p:nvSpPr>
        <p:spPr>
          <a:xfrm>
            <a:off x="7937389" y="3777338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 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8" name="Elbow Connector 78">
            <a:extLst>
              <a:ext uri="{FF2B5EF4-FFF2-40B4-BE49-F238E27FC236}">
                <a16:creationId xmlns:a16="http://schemas.microsoft.com/office/drawing/2014/main" id="{A47D4034-F509-4F71-A6A3-9C40530F3789}"/>
              </a:ext>
            </a:extLst>
          </p:cNvPr>
          <p:cNvCxnSpPr>
            <a:cxnSpLocks/>
            <a:stCxn id="103" idx="3"/>
            <a:endCxn id="96" idx="1"/>
          </p:cNvCxnSpPr>
          <p:nvPr/>
        </p:nvCxnSpPr>
        <p:spPr>
          <a:xfrm>
            <a:off x="6575144" y="3057456"/>
            <a:ext cx="1351339" cy="55221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78">
            <a:extLst>
              <a:ext uri="{FF2B5EF4-FFF2-40B4-BE49-F238E27FC236}">
                <a16:creationId xmlns:a16="http://schemas.microsoft.com/office/drawing/2014/main" id="{6F8EA660-4A49-4239-87F4-C7C06F0FD6CC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 flipV="1">
            <a:off x="6575144" y="2121154"/>
            <a:ext cx="1351340" cy="93630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Elbow Connector 78">
            <a:extLst>
              <a:ext uri="{FF2B5EF4-FFF2-40B4-BE49-F238E27FC236}">
                <a16:creationId xmlns:a16="http://schemas.microsoft.com/office/drawing/2014/main" id="{14F9C892-C3FD-4FB3-8EDB-1155D51E14C6}"/>
              </a:ext>
            </a:extLst>
          </p:cNvPr>
          <p:cNvCxnSpPr>
            <a:cxnSpLocks/>
            <a:stCxn id="103" idx="3"/>
            <a:endCxn id="106" idx="1"/>
          </p:cNvCxnSpPr>
          <p:nvPr/>
        </p:nvCxnSpPr>
        <p:spPr>
          <a:xfrm>
            <a:off x="6575144" y="3057456"/>
            <a:ext cx="1362245" cy="8627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D9F9D33E-B3A4-498B-BE0D-4FB3D77516CD}"/>
              </a:ext>
            </a:extLst>
          </p:cNvPr>
          <p:cNvSpPr/>
          <p:nvPr/>
        </p:nvSpPr>
        <p:spPr>
          <a:xfrm>
            <a:off x="7931659" y="1590110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 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2" name="Elbow Connector 78">
            <a:extLst>
              <a:ext uri="{FF2B5EF4-FFF2-40B4-BE49-F238E27FC236}">
                <a16:creationId xmlns:a16="http://schemas.microsoft.com/office/drawing/2014/main" id="{6A5FEAEE-BB4E-4E17-9E04-5A8FE46294D4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 flipV="1">
            <a:off x="6575144" y="1733002"/>
            <a:ext cx="1356515" cy="132445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52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 jj</cp:lastModifiedBy>
  <cp:revision>95</cp:revision>
  <dcterms:created xsi:type="dcterms:W3CDTF">2016-07-22T14:33:02Z</dcterms:created>
  <dcterms:modified xsi:type="dcterms:W3CDTF">2018-10-30T09:21:39Z</dcterms:modified>
</cp:coreProperties>
</file>