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627"/>
  </p:normalViewPr>
  <p:slideViewPr>
    <p:cSldViewPr showGuides="1">
      <p:cViewPr>
        <p:scale>
          <a:sx n="90" d="100"/>
          <a:sy n="90" d="100"/>
        </p:scale>
        <p:origin x="2544" y="6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7566" y="-77804"/>
            <a:ext cx="9243528" cy="652045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17363" y="48235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87" idx="2"/>
          </p:cNvCxnSpPr>
          <p:nvPr/>
        </p:nvCxnSpPr>
        <p:spPr>
          <a:xfrm rot="5400000" flipH="1" flipV="1">
            <a:off x="3483368" y="2885380"/>
            <a:ext cx="639219" cy="4677594"/>
          </a:xfrm>
          <a:prstGeom prst="bentConnector3">
            <a:avLst>
              <a:gd name="adj1" fmla="val 2265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2017" y="45870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2725" y="46781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203170" y="475184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05739" y="47658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081095" y="4572000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0175" y="4728871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4127" y="46421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580787" y="46463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09426" y="4413397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8114" y="411239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16737" y="37241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82962" y="5144503"/>
            <a:ext cx="881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for each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13216" y="596532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20290" y="5445782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85794" y="4837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9209" y="448255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56821" y="49194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25996" y="37241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1924888" y="37949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4104" y="39035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CB1F9307-DD28-41C9-8B89-14F16F08FCB9}"/>
              </a:ext>
            </a:extLst>
          </p:cNvPr>
          <p:cNvCxnSpPr>
            <a:cxnSpLocks/>
            <a:stCxn id="51" idx="3"/>
            <a:endCxn id="82" idx="1"/>
          </p:cNvCxnSpPr>
          <p:nvPr/>
        </p:nvCxnSpPr>
        <p:spPr>
          <a:xfrm>
            <a:off x="3816835" y="4733060"/>
            <a:ext cx="231762" cy="16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3E406892-1DD2-4A41-BC10-8C62C3332E9C}"/>
              </a:ext>
            </a:extLst>
          </p:cNvPr>
          <p:cNvSpPr/>
          <p:nvPr/>
        </p:nvSpPr>
        <p:spPr>
          <a:xfrm>
            <a:off x="4048597" y="456133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UniqueAdminList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B6B48C47-D8DF-4127-8D15-20D74F26A4C3}"/>
              </a:ext>
            </a:extLst>
          </p:cNvPr>
          <p:cNvSpPr/>
          <p:nvPr/>
        </p:nvSpPr>
        <p:spPr>
          <a:xfrm>
            <a:off x="5787682" y="455780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Admin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CEBB3BA1-2193-4C41-B8D7-2D5D4CABC993}"/>
              </a:ext>
            </a:extLst>
          </p:cNvPr>
          <p:cNvSpPr/>
          <p:nvPr/>
        </p:nvSpPr>
        <p:spPr>
          <a:xfrm>
            <a:off x="5224556" y="46531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D5B73A90-8A96-426D-B950-62E6A856C2AA}"/>
              </a:ext>
            </a:extLst>
          </p:cNvPr>
          <p:cNvCxnSpPr>
            <a:cxnSpLocks/>
          </p:cNvCxnSpPr>
          <p:nvPr/>
        </p:nvCxnSpPr>
        <p:spPr>
          <a:xfrm flipV="1">
            <a:off x="5466056" y="4733979"/>
            <a:ext cx="317618" cy="58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F61F44C8-A9B8-4A8A-AD05-1B7E4F777787}"/>
              </a:ext>
            </a:extLst>
          </p:cNvPr>
          <p:cNvSpPr/>
          <p:nvPr/>
        </p:nvSpPr>
        <p:spPr>
          <a:xfrm>
            <a:off x="6506570" y="46363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F63D8190-1F79-412D-A570-C7EB41B47F55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742618" y="4723011"/>
            <a:ext cx="1183865" cy="2107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32E9A715-EC5A-400A-B74E-D05A8EB16E0B}"/>
              </a:ext>
            </a:extLst>
          </p:cNvPr>
          <p:cNvSpPr/>
          <p:nvPr/>
        </p:nvSpPr>
        <p:spPr>
          <a:xfrm>
            <a:off x="7926483" y="4790897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AD43284B-15FB-4344-B6A8-6D02497B80E5}"/>
              </a:ext>
            </a:extLst>
          </p:cNvPr>
          <p:cNvSpPr/>
          <p:nvPr/>
        </p:nvSpPr>
        <p:spPr>
          <a:xfrm>
            <a:off x="7926482" y="5212470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7C844078-B987-40E4-B4F2-85BD7552F5C0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>
            <a:off x="6742618" y="4723011"/>
            <a:ext cx="1183864" cy="6323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922D981E-570A-482E-8800-1C57A76D76DA}"/>
              </a:ext>
            </a:extLst>
          </p:cNvPr>
          <p:cNvSpPr/>
          <p:nvPr/>
        </p:nvSpPr>
        <p:spPr>
          <a:xfrm>
            <a:off x="4057310" y="3107269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UniqueJobList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106">
            <a:extLst>
              <a:ext uri="{FF2B5EF4-FFF2-40B4-BE49-F238E27FC236}">
                <a16:creationId xmlns:a16="http://schemas.microsoft.com/office/drawing/2014/main" id="{1A6AFCDA-BC83-4CD7-96D8-C83F466B295D}"/>
              </a:ext>
            </a:extLst>
          </p:cNvPr>
          <p:cNvCxnSpPr>
            <a:cxnSpLocks/>
            <a:stCxn id="95" idx="2"/>
            <a:endCxn id="57" idx="0"/>
          </p:cNvCxnSpPr>
          <p:nvPr/>
        </p:nvCxnSpPr>
        <p:spPr>
          <a:xfrm rot="5400000">
            <a:off x="4780294" y="1731989"/>
            <a:ext cx="1234316" cy="15162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8741BBB6-782F-4D4D-BF1A-B6825A4E74CB}"/>
              </a:ext>
            </a:extLst>
          </p:cNvPr>
          <p:cNvSpPr/>
          <p:nvPr/>
        </p:nvSpPr>
        <p:spPr>
          <a:xfrm>
            <a:off x="4048597" y="1516566"/>
            <a:ext cx="116404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UniqueMachineList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4E6A6D33-6CFD-4AE4-BA22-BEE4FC9970DF}"/>
              </a:ext>
            </a:extLst>
          </p:cNvPr>
          <p:cNvCxnSpPr>
            <a:cxnSpLocks/>
            <a:stCxn id="51" idx="0"/>
            <a:endCxn id="67" idx="1"/>
          </p:cNvCxnSpPr>
          <p:nvPr/>
        </p:nvCxnSpPr>
        <p:spPr>
          <a:xfrm rot="5400000" flipH="1" flipV="1">
            <a:off x="2395492" y="2993265"/>
            <a:ext cx="2956424" cy="34978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37F9E9DC-CB6B-4981-8CFA-AFE2B498146E}"/>
              </a:ext>
            </a:extLst>
          </p:cNvPr>
          <p:cNvSpPr/>
          <p:nvPr/>
        </p:nvSpPr>
        <p:spPr>
          <a:xfrm>
            <a:off x="5223677" y="32306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E073083B-98F5-402A-8651-9EE9C8537F5D}"/>
              </a:ext>
            </a:extLst>
          </p:cNvPr>
          <p:cNvSpPr/>
          <p:nvPr/>
        </p:nvSpPr>
        <p:spPr>
          <a:xfrm>
            <a:off x="5202387" y="1612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87166F3F-0F0E-4020-B4A4-74E3835E46A8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 flipV="1">
            <a:off x="5459725" y="3315026"/>
            <a:ext cx="338659" cy="23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03F0BE74-DA50-445B-8C7B-B3DF97B36E3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5438435" y="1699317"/>
            <a:ext cx="363046" cy="2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>
            <a:extLst>
              <a:ext uri="{FF2B5EF4-FFF2-40B4-BE49-F238E27FC236}">
                <a16:creationId xmlns:a16="http://schemas.microsoft.com/office/drawing/2014/main" id="{71A51955-8CD3-4434-9E40-4BC7F3243F18}"/>
              </a:ext>
            </a:extLst>
          </p:cNvPr>
          <p:cNvSpPr/>
          <p:nvPr/>
        </p:nvSpPr>
        <p:spPr>
          <a:xfrm>
            <a:off x="5798384" y="314164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1526FEB3-E8CD-4684-955C-04DDF76C0368}"/>
              </a:ext>
            </a:extLst>
          </p:cNvPr>
          <p:cNvSpPr/>
          <p:nvPr/>
        </p:nvSpPr>
        <p:spPr>
          <a:xfrm>
            <a:off x="5801481" y="152619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Machine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4BC51942-8D51-4C81-90A6-84629D6CE5E4}"/>
              </a:ext>
            </a:extLst>
          </p:cNvPr>
          <p:cNvSpPr/>
          <p:nvPr/>
        </p:nvSpPr>
        <p:spPr>
          <a:xfrm>
            <a:off x="6513672" y="16045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6A463C38-BAA0-4B17-B275-E9F06D83FB01}"/>
              </a:ext>
            </a:extLst>
          </p:cNvPr>
          <p:cNvSpPr/>
          <p:nvPr/>
        </p:nvSpPr>
        <p:spPr>
          <a:xfrm>
            <a:off x="6503488" y="32306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854B11E3-2505-4E0A-AE6D-3F98080F35AF}"/>
              </a:ext>
            </a:extLst>
          </p:cNvPr>
          <p:cNvSpPr/>
          <p:nvPr/>
        </p:nvSpPr>
        <p:spPr>
          <a:xfrm>
            <a:off x="7920831" y="3514644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78">
            <a:extLst>
              <a:ext uri="{FF2B5EF4-FFF2-40B4-BE49-F238E27FC236}">
                <a16:creationId xmlns:a16="http://schemas.microsoft.com/office/drawing/2014/main" id="{D32DBDE2-C3AE-457B-90D4-7C4F8FA8D13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6739536" y="3317365"/>
            <a:ext cx="1181295" cy="3401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>
            <a:extLst>
              <a:ext uri="{FF2B5EF4-FFF2-40B4-BE49-F238E27FC236}">
                <a16:creationId xmlns:a16="http://schemas.microsoft.com/office/drawing/2014/main" id="{5F32CB65-3074-4202-A33F-809F01C8B63C}"/>
              </a:ext>
            </a:extLst>
          </p:cNvPr>
          <p:cNvSpPr/>
          <p:nvPr/>
        </p:nvSpPr>
        <p:spPr>
          <a:xfrm>
            <a:off x="7916284" y="308701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5" name="Elbow Connector 78">
            <a:extLst>
              <a:ext uri="{FF2B5EF4-FFF2-40B4-BE49-F238E27FC236}">
                <a16:creationId xmlns:a16="http://schemas.microsoft.com/office/drawing/2014/main" id="{2F74F8B5-6E28-4721-8BFE-E940B61C6D68}"/>
              </a:ext>
            </a:extLst>
          </p:cNvPr>
          <p:cNvCxnSpPr>
            <a:cxnSpLocks/>
            <a:stCxn id="103" idx="3"/>
            <a:endCxn id="134" idx="1"/>
          </p:cNvCxnSpPr>
          <p:nvPr/>
        </p:nvCxnSpPr>
        <p:spPr>
          <a:xfrm flipV="1">
            <a:off x="6739536" y="3229904"/>
            <a:ext cx="1176748" cy="874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556D06F9-C36A-4534-B480-B13976F2CD1E}"/>
              </a:ext>
            </a:extLst>
          </p:cNvPr>
          <p:cNvSpPr/>
          <p:nvPr/>
        </p:nvSpPr>
        <p:spPr>
          <a:xfrm>
            <a:off x="7920831" y="2634412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65B0586E-EEB1-473D-9E5B-9E3B69CBA047}"/>
              </a:ext>
            </a:extLst>
          </p:cNvPr>
          <p:cNvCxnSpPr>
            <a:cxnSpLocks/>
            <a:stCxn id="103" idx="3"/>
            <a:endCxn id="138" idx="1"/>
          </p:cNvCxnSpPr>
          <p:nvPr/>
        </p:nvCxnSpPr>
        <p:spPr>
          <a:xfrm flipV="1">
            <a:off x="6739536" y="2777304"/>
            <a:ext cx="1181295" cy="5400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>
            <a:extLst>
              <a:ext uri="{FF2B5EF4-FFF2-40B4-BE49-F238E27FC236}">
                <a16:creationId xmlns:a16="http://schemas.microsoft.com/office/drawing/2014/main" id="{E4AE6698-6118-49A1-8DEC-F325F085E10A}"/>
              </a:ext>
            </a:extLst>
          </p:cNvPr>
          <p:cNvSpPr/>
          <p:nvPr/>
        </p:nvSpPr>
        <p:spPr>
          <a:xfrm>
            <a:off x="7913758" y="492421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9035E566-D72B-49AA-80C5-96AB01B7F7AB}"/>
              </a:ext>
            </a:extLst>
          </p:cNvPr>
          <p:cNvSpPr/>
          <p:nvPr/>
        </p:nvSpPr>
        <p:spPr>
          <a:xfrm>
            <a:off x="7913759" y="917984"/>
            <a:ext cx="98559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MachineName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10B3D476-36FD-4BAA-90C1-6E220D04F3E3}"/>
              </a:ext>
            </a:extLst>
          </p:cNvPr>
          <p:cNvCxnSpPr>
            <a:cxnSpLocks/>
            <a:stCxn id="102" idx="3"/>
            <a:endCxn id="142" idx="1"/>
          </p:cNvCxnSpPr>
          <p:nvPr/>
        </p:nvCxnSpPr>
        <p:spPr>
          <a:xfrm flipV="1">
            <a:off x="6749720" y="209750"/>
            <a:ext cx="1157258" cy="14815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8333803A-2662-4291-8DE3-A6605D95638D}"/>
              </a:ext>
            </a:extLst>
          </p:cNvPr>
          <p:cNvCxnSpPr>
            <a:cxnSpLocks/>
            <a:stCxn id="102" idx="3"/>
            <a:endCxn id="143" idx="1"/>
          </p:cNvCxnSpPr>
          <p:nvPr/>
        </p:nvCxnSpPr>
        <p:spPr>
          <a:xfrm flipV="1">
            <a:off x="6749720" y="635313"/>
            <a:ext cx="1164038" cy="10559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0CF94AF9-BF72-4174-BE9A-4E83DBD76D12}"/>
              </a:ext>
            </a:extLst>
          </p:cNvPr>
          <p:cNvCxnSpPr>
            <a:cxnSpLocks/>
            <a:stCxn id="102" idx="3"/>
            <a:endCxn id="144" idx="1"/>
          </p:cNvCxnSpPr>
          <p:nvPr/>
        </p:nvCxnSpPr>
        <p:spPr>
          <a:xfrm flipV="1">
            <a:off x="6749720" y="1073385"/>
            <a:ext cx="1164039" cy="6178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770A01A-E74B-487C-A057-B46F241A2C7C}"/>
              </a:ext>
            </a:extLst>
          </p:cNvPr>
          <p:cNvSpPr txBox="1"/>
          <p:nvPr/>
        </p:nvSpPr>
        <p:spPr>
          <a:xfrm>
            <a:off x="4746633" y="221238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Is assigned to a</a:t>
            </a: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3F1EBBE-6338-4375-966B-FEFDA7613AD9}"/>
              </a:ext>
            </a:extLst>
          </p:cNvPr>
          <p:cNvSpPr/>
          <p:nvPr/>
        </p:nvSpPr>
        <p:spPr>
          <a:xfrm rot="5400000">
            <a:off x="5635408" y="2300539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1C6D562-9042-4344-B1CE-DA92FC1AAF94}"/>
              </a:ext>
            </a:extLst>
          </p:cNvPr>
          <p:cNvSpPr txBox="1"/>
          <p:nvPr/>
        </p:nvSpPr>
        <p:spPr>
          <a:xfrm>
            <a:off x="5109606" y="249816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chemeClr val="accent4"/>
                </a:solidFill>
              </a:rPr>
              <a:t>Has *</a:t>
            </a: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F6A2074D-61EB-4519-AAC9-19ACC85E830D}"/>
              </a:ext>
            </a:extLst>
          </p:cNvPr>
          <p:cNvSpPr/>
          <p:nvPr/>
        </p:nvSpPr>
        <p:spPr>
          <a:xfrm rot="9000000">
            <a:off x="5095967" y="2574215"/>
            <a:ext cx="119029" cy="10512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5CBD8EB9-0EFF-4C42-9864-A72CF8576243}"/>
              </a:ext>
            </a:extLst>
          </p:cNvPr>
          <p:cNvSpPr/>
          <p:nvPr/>
        </p:nvSpPr>
        <p:spPr>
          <a:xfrm>
            <a:off x="7926483" y="3942275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JobOwner</a:t>
            </a:r>
            <a:r>
              <a:rPr lang="en-US" sz="1050" dirty="0">
                <a:solidFill>
                  <a:srgbClr val="7030A0"/>
                </a:solidFill>
              </a:rPr>
              <a:t> 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A46E56-5164-E546-AFFC-9AC86111413E}"/>
              </a:ext>
            </a:extLst>
          </p:cNvPr>
          <p:cNvGrpSpPr/>
          <p:nvPr/>
        </p:nvGrpSpPr>
        <p:grpSpPr>
          <a:xfrm>
            <a:off x="7791326" y="2111675"/>
            <a:ext cx="925248" cy="386493"/>
            <a:chOff x="7821656" y="1946588"/>
            <a:chExt cx="925248" cy="386493"/>
          </a:xfrm>
        </p:grpSpPr>
        <p:sp>
          <p:nvSpPr>
            <p:cNvPr id="61" name="TextBox 60"/>
            <p:cNvSpPr txBox="1"/>
            <p:nvPr/>
          </p:nvSpPr>
          <p:spPr>
            <a:xfrm>
              <a:off x="7821656" y="19465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50FC044C-01BD-4A81-A146-6CB3554AF062}"/>
                </a:ext>
              </a:extLst>
            </p:cNvPr>
            <p:cNvSpPr/>
            <p:nvPr/>
          </p:nvSpPr>
          <p:spPr>
            <a:xfrm>
              <a:off x="7944089" y="2047298"/>
              <a:ext cx="80281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 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sp>
        <p:nvSpPr>
          <p:cNvPr id="106" name="Rectangle 8">
            <a:extLst>
              <a:ext uri="{FF2B5EF4-FFF2-40B4-BE49-F238E27FC236}">
                <a16:creationId xmlns:a16="http://schemas.microsoft.com/office/drawing/2014/main" id="{6D17DF41-12F9-455A-A2B5-C4264BDCA0EE}"/>
              </a:ext>
            </a:extLst>
          </p:cNvPr>
          <p:cNvSpPr/>
          <p:nvPr/>
        </p:nvSpPr>
        <p:spPr>
          <a:xfrm>
            <a:off x="7926483" y="4367399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8" name="Elbow Connector 78">
            <a:extLst>
              <a:ext uri="{FF2B5EF4-FFF2-40B4-BE49-F238E27FC236}">
                <a16:creationId xmlns:a16="http://schemas.microsoft.com/office/drawing/2014/main" id="{A47D4034-F509-4F71-A6A3-9C40530F3789}"/>
              </a:ext>
            </a:extLst>
          </p:cNvPr>
          <p:cNvCxnSpPr>
            <a:cxnSpLocks/>
            <a:stCxn id="103" idx="3"/>
            <a:endCxn id="96" idx="1"/>
          </p:cNvCxnSpPr>
          <p:nvPr/>
        </p:nvCxnSpPr>
        <p:spPr>
          <a:xfrm>
            <a:off x="6739536" y="3317365"/>
            <a:ext cx="1186947" cy="76780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6F8EA660-4A49-4239-87F4-C7C06F0FD6CC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 flipV="1">
            <a:off x="6739536" y="2355277"/>
            <a:ext cx="1174223" cy="9620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14F9C892-C3FD-4FB3-8EDB-1155D51E14C6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6739536" y="3317365"/>
            <a:ext cx="1186947" cy="119292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D9F9D33E-B3A4-498B-BE0D-4FB3D77516CD}"/>
              </a:ext>
            </a:extLst>
          </p:cNvPr>
          <p:cNvSpPr/>
          <p:nvPr/>
        </p:nvSpPr>
        <p:spPr>
          <a:xfrm>
            <a:off x="7915180" y="1784753"/>
            <a:ext cx="80281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Status 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78">
            <a:extLst>
              <a:ext uri="{FF2B5EF4-FFF2-40B4-BE49-F238E27FC236}">
                <a16:creationId xmlns:a16="http://schemas.microsoft.com/office/drawing/2014/main" id="{6A5FEAEE-BB4E-4E17-9E04-5A8FE46294D4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 flipV="1">
            <a:off x="6739536" y="1927645"/>
            <a:ext cx="1175644" cy="1389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E91C24-CF42-464C-91E4-F18F39DF0331}"/>
              </a:ext>
            </a:extLst>
          </p:cNvPr>
          <p:cNvGrpSpPr/>
          <p:nvPr/>
        </p:nvGrpSpPr>
        <p:grpSpPr>
          <a:xfrm>
            <a:off x="7791326" y="-42566"/>
            <a:ext cx="918467" cy="395207"/>
            <a:chOff x="7706004" y="63358"/>
            <a:chExt cx="918467" cy="395207"/>
          </a:xfrm>
        </p:grpSpPr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65DC92D2-4418-4CFC-9929-F51FBE58847E}"/>
                </a:ext>
              </a:extLst>
            </p:cNvPr>
            <p:cNvSpPr/>
            <p:nvPr/>
          </p:nvSpPr>
          <p:spPr>
            <a:xfrm>
              <a:off x="7821656" y="172782"/>
              <a:ext cx="80281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rgbClr val="7030A0"/>
                  </a:solidFill>
                </a:rPr>
                <a:t>Tag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038986C-B478-1948-9B4F-7362E97AA72B}"/>
                </a:ext>
              </a:extLst>
            </p:cNvPr>
            <p:cNvSpPr txBox="1"/>
            <p:nvPr/>
          </p:nvSpPr>
          <p:spPr>
            <a:xfrm>
              <a:off x="7706004" y="6335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29" name="Rectangle 8">
            <a:extLst>
              <a:ext uri="{FF2B5EF4-FFF2-40B4-BE49-F238E27FC236}">
                <a16:creationId xmlns:a16="http://schemas.microsoft.com/office/drawing/2014/main" id="{24DFBBCF-3A74-B04A-8F9B-B02C1368B21B}"/>
              </a:ext>
            </a:extLst>
          </p:cNvPr>
          <p:cNvSpPr/>
          <p:nvPr/>
        </p:nvSpPr>
        <p:spPr>
          <a:xfrm>
            <a:off x="7913759" y="1363180"/>
            <a:ext cx="708186" cy="3108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Job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0" name="Elbow Connector 78">
            <a:extLst>
              <a:ext uri="{FF2B5EF4-FFF2-40B4-BE49-F238E27FC236}">
                <a16:creationId xmlns:a16="http://schemas.microsoft.com/office/drawing/2014/main" id="{33777545-8A7A-6B43-A1E9-2E71CCF4D1E8}"/>
              </a:ext>
            </a:extLst>
          </p:cNvPr>
          <p:cNvCxnSpPr>
            <a:cxnSpLocks/>
            <a:stCxn id="102" idx="3"/>
            <a:endCxn id="129" idx="1"/>
          </p:cNvCxnSpPr>
          <p:nvPr/>
        </p:nvCxnSpPr>
        <p:spPr>
          <a:xfrm flipV="1">
            <a:off x="6749720" y="1518581"/>
            <a:ext cx="1164039" cy="1726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46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Fu Tianyuan</cp:lastModifiedBy>
  <cp:revision>97</cp:revision>
  <dcterms:created xsi:type="dcterms:W3CDTF">2016-07-22T14:33:02Z</dcterms:created>
  <dcterms:modified xsi:type="dcterms:W3CDTF">2018-11-07T21:47:00Z</dcterms:modified>
</cp:coreProperties>
</file>