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78" y="4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0" y="0"/>
            <a:ext cx="8229599" cy="6858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538638" y="2034216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8" y="575763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799" y="60437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00312" y="4283839"/>
            <a:ext cx="3008031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632693" y="4204062"/>
            <a:ext cx="3485563" cy="4306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13038" y="3159125"/>
            <a:ext cx="3590056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69118" y="3301317"/>
            <a:ext cx="3876169" cy="18455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5462904" y="-1321888"/>
            <a:ext cx="269569" cy="5916057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7477218" y="5070456"/>
            <a:ext cx="248504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798419"/>
            <a:ext cx="4868200" cy="23358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CA4C1AAF-9D83-496E-8B85-63D218CADFD7}"/>
              </a:ext>
            </a:extLst>
          </p:cNvPr>
          <p:cNvSpPr/>
          <p:nvPr/>
        </p:nvSpPr>
        <p:spPr>
          <a:xfrm>
            <a:off x="3086817" y="466265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JobListPanel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0F11AA9B-107B-4DD1-95EA-F044A90E8ECC}"/>
              </a:ext>
            </a:extLst>
          </p:cNvPr>
          <p:cNvSpPr/>
          <p:nvPr/>
        </p:nvSpPr>
        <p:spPr>
          <a:xfrm>
            <a:off x="4051547" y="503251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JobCard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93BADDBA-F14B-4D79-811A-027B2ED06389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 rot="16200000" flipH="1">
            <a:off x="3716872" y="4816259"/>
            <a:ext cx="251439" cy="4179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>
            <a:extLst>
              <a:ext uri="{FF2B5EF4-FFF2-40B4-BE49-F238E27FC236}">
                <a16:creationId xmlns:a16="http://schemas.microsoft.com/office/drawing/2014/main" id="{DDEBBDE2-6E8C-46BE-8EAD-C4CE8E27E727}"/>
              </a:ext>
            </a:extLst>
          </p:cNvPr>
          <p:cNvSpPr/>
          <p:nvPr/>
        </p:nvSpPr>
        <p:spPr>
          <a:xfrm>
            <a:off x="2582630" y="3637238"/>
            <a:ext cx="125813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MachineListPanel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AA6314E7-2E96-493E-ADA7-FB86A1E6FFAE}"/>
              </a:ext>
            </a:extLst>
          </p:cNvPr>
          <p:cNvSpPr/>
          <p:nvPr/>
        </p:nvSpPr>
        <p:spPr>
          <a:xfrm>
            <a:off x="2908747" y="40085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MachineCard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5" name="Elbow Connector 136">
            <a:extLst>
              <a:ext uri="{FF2B5EF4-FFF2-40B4-BE49-F238E27FC236}">
                <a16:creationId xmlns:a16="http://schemas.microsoft.com/office/drawing/2014/main" id="{1510671F-F586-49F8-A17F-94B1E42D2335}"/>
              </a:ext>
            </a:extLst>
          </p:cNvPr>
          <p:cNvCxnSpPr>
            <a:cxnSpLocks/>
            <a:stCxn id="63" idx="2"/>
            <a:endCxn id="64" idx="1"/>
          </p:cNvCxnSpPr>
          <p:nvPr/>
        </p:nvCxnSpPr>
        <p:spPr>
          <a:xfrm rot="5400000">
            <a:off x="2933770" y="3849056"/>
            <a:ext cx="252903" cy="302948"/>
          </a:xfrm>
          <a:prstGeom prst="bentConnector4">
            <a:avLst>
              <a:gd name="adj1" fmla="val 26588"/>
              <a:gd name="adj2" fmla="val 17545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>
            <a:extLst>
              <a:ext uri="{FF2B5EF4-FFF2-40B4-BE49-F238E27FC236}">
                <a16:creationId xmlns:a16="http://schemas.microsoft.com/office/drawing/2014/main" id="{47BC0B05-3BAC-4A7C-A76F-B5D8120F8582}"/>
              </a:ext>
            </a:extLst>
          </p:cNvPr>
          <p:cNvCxnSpPr>
            <a:cxnSpLocks/>
            <a:stCxn id="39" idx="2"/>
            <a:endCxn id="63" idx="1"/>
          </p:cNvCxnSpPr>
          <p:nvPr/>
        </p:nvCxnSpPr>
        <p:spPr>
          <a:xfrm rot="16200000" flipH="1">
            <a:off x="2055561" y="3228590"/>
            <a:ext cx="887634" cy="1665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Freeform 117">
            <a:extLst>
              <a:ext uri="{FF2B5EF4-FFF2-40B4-BE49-F238E27FC236}">
                <a16:creationId xmlns:a16="http://schemas.microsoft.com/office/drawing/2014/main" id="{BD1195E8-AE91-43CD-90F2-7A37E863A69F}"/>
              </a:ext>
            </a:extLst>
          </p:cNvPr>
          <p:cNvSpPr/>
          <p:nvPr/>
        </p:nvSpPr>
        <p:spPr>
          <a:xfrm flipV="1">
            <a:off x="4572000" y="5290461"/>
            <a:ext cx="3983715" cy="26957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Freeform 117">
            <a:extLst>
              <a:ext uri="{FF2B5EF4-FFF2-40B4-BE49-F238E27FC236}">
                <a16:creationId xmlns:a16="http://schemas.microsoft.com/office/drawing/2014/main" id="{EE5D5721-1DE8-4AF2-B4BE-3F197CFC5BDA}"/>
              </a:ext>
            </a:extLst>
          </p:cNvPr>
          <p:cNvSpPr/>
          <p:nvPr/>
        </p:nvSpPr>
        <p:spPr>
          <a:xfrm flipV="1">
            <a:off x="3748368" y="4248046"/>
            <a:ext cx="4807347" cy="16006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Elbow Connector 136">
            <a:extLst>
              <a:ext uri="{FF2B5EF4-FFF2-40B4-BE49-F238E27FC236}">
                <a16:creationId xmlns:a16="http://schemas.microsoft.com/office/drawing/2014/main" id="{4A31F69C-4B1C-4533-A69A-0096782500E8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 rot="16200000" flipH="1">
            <a:off x="3322791" y="4351810"/>
            <a:ext cx="417253" cy="2044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2018-11-06T15:02:42Z</dcterms:modified>
</cp:coreProperties>
</file>