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F5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989"/>
    <p:restoredTop sz="94633"/>
  </p:normalViewPr>
  <p:slideViewPr>
    <p:cSldViewPr showGuides="1">
      <p:cViewPr>
        <p:scale>
          <a:sx n="100" d="100"/>
          <a:sy n="100" d="100"/>
        </p:scale>
        <p:origin x="1162" y="-677"/>
      </p:cViewPr>
      <p:guideLst>
        <p:guide orient="horz" pos="1488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CC4B3F-88C1-4FFA-B1B6-F41C21DC6924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7AB025-77E3-4BD1-A2FD-B3183DBA47A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9762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7AB025-77E3-4BD1-A2FD-B3183DBA47A3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6726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593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7025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378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658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863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2932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6424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9724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928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02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7017-6FC3-485B-9764-EAC9E56C1D49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835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C97017-6FC3-485B-9764-EAC9E56C1D49}" type="datetimeFigureOut">
              <a:rPr lang="en-US" smtClean="0"/>
              <a:t>10/15/2018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4683C-161B-4520-BF45-B179E228CF2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1400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65"/>
          <p:cNvSpPr/>
          <p:nvPr/>
        </p:nvSpPr>
        <p:spPr>
          <a:xfrm>
            <a:off x="707524" y="1517007"/>
            <a:ext cx="8284076" cy="4878072"/>
          </a:xfrm>
          <a:prstGeom prst="roundRect">
            <a:avLst>
              <a:gd name="adj" fmla="val 3484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noFill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200" b="1" dirty="0">
                <a:solidFill>
                  <a:srgbClr val="7030A0"/>
                </a:solidFill>
              </a:rPr>
              <a:t>Model</a:t>
            </a:r>
            <a:endParaRPr lang="en-SG" sz="1200" b="1" dirty="0">
              <a:solidFill>
                <a:srgbClr val="7030A0"/>
              </a:solidFill>
            </a:endParaRPr>
          </a:p>
        </p:txBody>
      </p:sp>
      <p:sp>
        <p:nvSpPr>
          <p:cNvPr id="2" name="Rectangle 8"/>
          <p:cNvSpPr/>
          <p:nvPr/>
        </p:nvSpPr>
        <p:spPr>
          <a:xfrm>
            <a:off x="2454598" y="3696841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UserPref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9" name="Rectangle 62"/>
          <p:cNvSpPr/>
          <p:nvPr/>
        </p:nvSpPr>
        <p:spPr>
          <a:xfrm rot="16200000">
            <a:off x="883972" y="3677387"/>
            <a:ext cx="1847682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ModelManager</a:t>
            </a:r>
            <a:endParaRPr lang="en-SG" sz="1050" dirty="0">
              <a:solidFill>
                <a:schemeClr val="bg1"/>
              </a:solidFill>
            </a:endParaRPr>
          </a:p>
        </p:txBody>
      </p:sp>
      <p:cxnSp>
        <p:nvCxnSpPr>
          <p:cNvPr id="107" name="Elbow Connector 106"/>
          <p:cNvCxnSpPr>
            <a:cxnSpLocks/>
            <a:endCxn id="62" idx="2"/>
          </p:cNvCxnSpPr>
          <p:nvPr/>
        </p:nvCxnSpPr>
        <p:spPr>
          <a:xfrm flipV="1">
            <a:off x="1988240" y="3231308"/>
            <a:ext cx="4715377" cy="176970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19" name="Rectangle 62"/>
          <p:cNvSpPr/>
          <p:nvPr/>
        </p:nvSpPr>
        <p:spPr>
          <a:xfrm rot="16200000">
            <a:off x="579511" y="2861202"/>
            <a:ext cx="1093635" cy="346760"/>
          </a:xfrm>
          <a:prstGeom prst="rect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bg1"/>
                </a:solidFill>
              </a:rPr>
              <a:t>&lt;&lt;interface&gt;&gt;</a:t>
            </a:r>
          </a:p>
          <a:p>
            <a:pPr algn="ctr"/>
            <a:r>
              <a:rPr lang="en-US" sz="1050" dirty="0">
                <a:solidFill>
                  <a:schemeClr val="bg1"/>
                </a:solidFill>
              </a:rPr>
              <a:t>Model</a:t>
            </a:r>
            <a:endParaRPr lang="en-SG" sz="1050" dirty="0">
              <a:solidFill>
                <a:schemeClr val="bg1"/>
              </a:solidFill>
            </a:endParaRPr>
          </a:p>
        </p:txBody>
      </p:sp>
      <p:sp>
        <p:nvSpPr>
          <p:cNvPr id="120" name="Isosceles Triangle 102"/>
          <p:cNvSpPr/>
          <p:nvPr/>
        </p:nvSpPr>
        <p:spPr>
          <a:xfrm rot="16200000">
            <a:off x="1250219" y="2952291"/>
            <a:ext cx="270504" cy="175523"/>
          </a:xfrm>
          <a:prstGeom prst="triangle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cxnSp>
        <p:nvCxnSpPr>
          <p:cNvPr id="58" name="Straight Arrow Connector 57"/>
          <p:cNvCxnSpPr>
            <a:cxnSpLocks/>
            <a:stCxn id="42" idx="3"/>
            <a:endCxn id="2" idx="1"/>
          </p:cNvCxnSpPr>
          <p:nvPr/>
        </p:nvCxnSpPr>
        <p:spPr>
          <a:xfrm>
            <a:off x="2219852" y="3870221"/>
            <a:ext cx="234746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5" name="Elbow Connector 122"/>
          <p:cNvCxnSpPr/>
          <p:nvPr/>
        </p:nvCxnSpPr>
        <p:spPr>
          <a:xfrm>
            <a:off x="533400" y="3040053"/>
            <a:ext cx="419548" cy="2860"/>
          </a:xfrm>
          <a:prstGeom prst="bentConnector3">
            <a:avLst>
              <a:gd name="adj1" fmla="val 50000"/>
            </a:avLst>
          </a:prstGeom>
          <a:ln w="19050">
            <a:solidFill>
              <a:schemeClr val="bg1">
                <a:lumMod val="75000"/>
              </a:schemeClr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21" name="Straight Connector 20"/>
          <p:cNvCxnSpPr>
            <a:stCxn id="120" idx="3"/>
          </p:cNvCxnSpPr>
          <p:nvPr/>
        </p:nvCxnSpPr>
        <p:spPr>
          <a:xfrm flipV="1">
            <a:off x="1473233" y="3040052"/>
            <a:ext cx="216105" cy="1"/>
          </a:xfrm>
          <a:prstGeom prst="line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2" name="Flowchart: Decision 96"/>
          <p:cNvSpPr/>
          <p:nvPr/>
        </p:nvSpPr>
        <p:spPr>
          <a:xfrm>
            <a:off x="1983804" y="3783531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6" name="Rectangle 8"/>
          <p:cNvSpPr/>
          <p:nvPr/>
        </p:nvSpPr>
        <p:spPr>
          <a:xfrm>
            <a:off x="2455900" y="2903963"/>
            <a:ext cx="1792654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47" name="Straight Arrow Connector 46"/>
          <p:cNvCxnSpPr>
            <a:cxnSpLocks/>
            <a:stCxn id="48" idx="3"/>
            <a:endCxn id="46" idx="1"/>
          </p:cNvCxnSpPr>
          <p:nvPr/>
        </p:nvCxnSpPr>
        <p:spPr>
          <a:xfrm>
            <a:off x="2219852" y="3064980"/>
            <a:ext cx="236048" cy="6411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48" name="Flowchart: Decision 96"/>
          <p:cNvSpPr/>
          <p:nvPr/>
        </p:nvSpPr>
        <p:spPr>
          <a:xfrm>
            <a:off x="1983804" y="2978290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49" name="Rectangle 8"/>
          <p:cNvSpPr/>
          <p:nvPr/>
        </p:nvSpPr>
        <p:spPr>
          <a:xfrm>
            <a:off x="4650095" y="2891600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UniqueTaskList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51" name="Flowchart: Decision 96"/>
          <p:cNvSpPr/>
          <p:nvPr/>
        </p:nvSpPr>
        <p:spPr>
          <a:xfrm>
            <a:off x="4263347" y="2978290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62" name="Rectangle 8"/>
          <p:cNvSpPr/>
          <p:nvPr/>
        </p:nvSpPr>
        <p:spPr>
          <a:xfrm>
            <a:off x="6282951" y="2884548"/>
            <a:ext cx="841331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Task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3" name="Flowchart: Decision 96"/>
          <p:cNvSpPr/>
          <p:nvPr/>
        </p:nvSpPr>
        <p:spPr>
          <a:xfrm>
            <a:off x="5828026" y="2968158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64" name="Elbow Connector 63"/>
          <p:cNvCxnSpPr>
            <a:cxnSpLocks/>
            <a:stCxn id="63" idx="3"/>
            <a:endCxn id="62" idx="1"/>
          </p:cNvCxnSpPr>
          <p:nvPr/>
        </p:nvCxnSpPr>
        <p:spPr>
          <a:xfrm>
            <a:off x="6064074" y="3054848"/>
            <a:ext cx="218877" cy="308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76" name="Rectangle 8"/>
          <p:cNvSpPr/>
          <p:nvPr/>
        </p:nvSpPr>
        <p:spPr>
          <a:xfrm>
            <a:off x="7826533" y="2399095"/>
            <a:ext cx="883505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TaskName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78" name="Flowchart: Decision 96"/>
          <p:cNvSpPr/>
          <p:nvPr/>
        </p:nvSpPr>
        <p:spPr>
          <a:xfrm>
            <a:off x="7135138" y="295911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79" name="Elbow Connector 78"/>
          <p:cNvCxnSpPr>
            <a:cxnSpLocks/>
            <a:stCxn id="78" idx="3"/>
            <a:endCxn id="76" idx="1"/>
          </p:cNvCxnSpPr>
          <p:nvPr/>
        </p:nvCxnSpPr>
        <p:spPr>
          <a:xfrm flipV="1">
            <a:off x="7371186" y="2541987"/>
            <a:ext cx="455347" cy="503818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0" name="Rectangle 8"/>
          <p:cNvSpPr/>
          <p:nvPr/>
        </p:nvSpPr>
        <p:spPr>
          <a:xfrm>
            <a:off x="7826534" y="2722073"/>
            <a:ext cx="88944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TaskModule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1" name="Elbow Connector 80"/>
          <p:cNvCxnSpPr>
            <a:cxnSpLocks/>
            <a:stCxn id="78" idx="3"/>
            <a:endCxn id="80" idx="1"/>
          </p:cNvCxnSpPr>
          <p:nvPr/>
        </p:nvCxnSpPr>
        <p:spPr>
          <a:xfrm flipV="1">
            <a:off x="7371186" y="2864965"/>
            <a:ext cx="455348" cy="18084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3" name="Rectangle 8"/>
          <p:cNvSpPr/>
          <p:nvPr/>
        </p:nvSpPr>
        <p:spPr>
          <a:xfrm>
            <a:off x="7826534" y="3045051"/>
            <a:ext cx="88944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4" name="Elbow Connector 83"/>
          <p:cNvCxnSpPr>
            <a:cxnSpLocks/>
            <a:stCxn id="78" idx="3"/>
            <a:endCxn id="83" idx="1"/>
          </p:cNvCxnSpPr>
          <p:nvPr/>
        </p:nvCxnSpPr>
        <p:spPr>
          <a:xfrm>
            <a:off x="7371186" y="3045805"/>
            <a:ext cx="455348" cy="14213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85" name="Rectangle 8"/>
          <p:cNvSpPr/>
          <p:nvPr/>
        </p:nvSpPr>
        <p:spPr>
          <a:xfrm>
            <a:off x="7826533" y="3368028"/>
            <a:ext cx="88944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TaskPriority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86" name="Elbow Connector 85"/>
          <p:cNvCxnSpPr>
            <a:cxnSpLocks/>
            <a:stCxn id="78" idx="3"/>
            <a:endCxn id="85" idx="1"/>
          </p:cNvCxnSpPr>
          <p:nvPr/>
        </p:nvCxnSpPr>
        <p:spPr>
          <a:xfrm>
            <a:off x="7371186" y="3045805"/>
            <a:ext cx="455347" cy="465115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97" name="Elbow Connector 63"/>
          <p:cNvCxnSpPr>
            <a:cxnSpLocks/>
            <a:stCxn id="99" idx="3"/>
            <a:endCxn id="46" idx="0"/>
          </p:cNvCxnSpPr>
          <p:nvPr/>
        </p:nvCxnSpPr>
        <p:spPr>
          <a:xfrm rot="16200000" flipH="1">
            <a:off x="3159876" y="2711611"/>
            <a:ext cx="384701" cy="1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9" name="Isosceles Triangle 102"/>
          <p:cNvSpPr/>
          <p:nvPr/>
        </p:nvSpPr>
        <p:spPr>
          <a:xfrm rot="10800000" flipV="1">
            <a:off x="3211033" y="2362200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sp>
        <p:nvSpPr>
          <p:cNvPr id="100" name="Rectangle 8"/>
          <p:cNvSpPr/>
          <p:nvPr/>
        </p:nvSpPr>
        <p:spPr>
          <a:xfrm>
            <a:off x="884231" y="1998350"/>
            <a:ext cx="1443661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14" name="TextBox 113"/>
          <p:cNvSpPr txBox="1"/>
          <p:nvPr/>
        </p:nvSpPr>
        <p:spPr>
          <a:xfrm>
            <a:off x="5732776" y="3395336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22" name="Rectangle 8"/>
          <p:cNvSpPr/>
          <p:nvPr/>
        </p:nvSpPr>
        <p:spPr>
          <a:xfrm>
            <a:off x="1568428" y="5823420"/>
            <a:ext cx="1066800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>
                <a:solidFill>
                  <a:srgbClr val="7030A0"/>
                </a:solidFill>
              </a:rPr>
              <a:t>ObservableList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24" name="Elbow Connector 122"/>
          <p:cNvCxnSpPr>
            <a:stCxn id="119" idx="1"/>
            <a:endCxn id="122" idx="1"/>
          </p:cNvCxnSpPr>
          <p:nvPr/>
        </p:nvCxnSpPr>
        <p:spPr>
          <a:xfrm rot="16200000" flipH="1">
            <a:off x="139678" y="4568050"/>
            <a:ext cx="2415400" cy="442099"/>
          </a:xfrm>
          <a:prstGeom prst="bentConnector2">
            <a:avLst/>
          </a:prstGeom>
          <a:ln w="19050">
            <a:solidFill>
              <a:srgbClr val="7030A0"/>
            </a:solidFill>
            <a:prstDash val="sysDot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4" name="TextBox 53"/>
          <p:cNvSpPr txBox="1"/>
          <p:nvPr/>
        </p:nvSpPr>
        <p:spPr>
          <a:xfrm>
            <a:off x="4399254" y="3137961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6104531" y="3124399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5" name="TextBox 64"/>
          <p:cNvSpPr txBox="1"/>
          <p:nvPr/>
        </p:nvSpPr>
        <p:spPr>
          <a:xfrm>
            <a:off x="2208961" y="2801406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66" name="TextBox 65"/>
          <p:cNvSpPr txBox="1"/>
          <p:nvPr/>
        </p:nvSpPr>
        <p:spPr>
          <a:xfrm>
            <a:off x="2208260" y="3647217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0" name="TextBox 69"/>
          <p:cNvSpPr txBox="1"/>
          <p:nvPr/>
        </p:nvSpPr>
        <p:spPr>
          <a:xfrm>
            <a:off x="6419171" y="3231308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55" name="Rectangle 8"/>
          <p:cNvSpPr/>
          <p:nvPr/>
        </p:nvSpPr>
        <p:spPr>
          <a:xfrm>
            <a:off x="2690312" y="1997804"/>
            <a:ext cx="1299908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TodoList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60" name="Straight Arrow Connector 59"/>
          <p:cNvCxnSpPr>
            <a:cxnSpLocks/>
            <a:stCxn id="51" idx="3"/>
            <a:endCxn id="49" idx="1"/>
          </p:cNvCxnSpPr>
          <p:nvPr/>
        </p:nvCxnSpPr>
        <p:spPr>
          <a:xfrm>
            <a:off x="4499395" y="3064980"/>
            <a:ext cx="150700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68" name="Isosceles Triangle 102"/>
          <p:cNvSpPr/>
          <p:nvPr/>
        </p:nvSpPr>
        <p:spPr>
          <a:xfrm rot="16200000">
            <a:off x="2289693" y="2069158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cxnSp>
        <p:nvCxnSpPr>
          <p:cNvPr id="69" name="Elbow Connector 63"/>
          <p:cNvCxnSpPr>
            <a:cxnSpLocks/>
            <a:stCxn id="68" idx="3"/>
            <a:endCxn id="55" idx="1"/>
          </p:cNvCxnSpPr>
          <p:nvPr/>
        </p:nvCxnSpPr>
        <p:spPr>
          <a:xfrm>
            <a:off x="2518909" y="2177727"/>
            <a:ext cx="171403" cy="2275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6" name="Rectangle 8">
            <a:extLst>
              <a:ext uri="{FF2B5EF4-FFF2-40B4-BE49-F238E27FC236}">
                <a16:creationId xmlns:a16="http://schemas.microsoft.com/office/drawing/2014/main" id="{A923551C-3F62-419E-9567-B5468F3183A0}"/>
              </a:ext>
            </a:extLst>
          </p:cNvPr>
          <p:cNvSpPr/>
          <p:nvPr/>
        </p:nvSpPr>
        <p:spPr>
          <a:xfrm>
            <a:off x="2454598" y="4484495"/>
            <a:ext cx="1793956" cy="33485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VersionedExpenditureTracker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5A5BBF9-A953-4A08-953E-72B9A05F9D99}"/>
              </a:ext>
            </a:extLst>
          </p:cNvPr>
          <p:cNvCxnSpPr>
            <a:cxnSpLocks/>
            <a:stCxn id="91" idx="3"/>
            <a:endCxn id="56" idx="1"/>
          </p:cNvCxnSpPr>
          <p:nvPr/>
        </p:nvCxnSpPr>
        <p:spPr>
          <a:xfrm flipV="1">
            <a:off x="2224288" y="4651923"/>
            <a:ext cx="230310" cy="704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9" name="Rectangle 8">
            <a:extLst>
              <a:ext uri="{FF2B5EF4-FFF2-40B4-BE49-F238E27FC236}">
                <a16:creationId xmlns:a16="http://schemas.microsoft.com/office/drawing/2014/main" id="{83C89260-275E-4D92-A457-7C734DC6159E}"/>
              </a:ext>
            </a:extLst>
          </p:cNvPr>
          <p:cNvSpPr/>
          <p:nvPr/>
        </p:nvSpPr>
        <p:spPr>
          <a:xfrm>
            <a:off x="4657897" y="4470885"/>
            <a:ext cx="1156969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ExpenditureList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67" name="Flowchart: Decision 96">
            <a:extLst>
              <a:ext uri="{FF2B5EF4-FFF2-40B4-BE49-F238E27FC236}">
                <a16:creationId xmlns:a16="http://schemas.microsoft.com/office/drawing/2014/main" id="{4E31F4BB-7254-4A00-BB38-52AE48D94125}"/>
              </a:ext>
            </a:extLst>
          </p:cNvPr>
          <p:cNvSpPr/>
          <p:nvPr/>
        </p:nvSpPr>
        <p:spPr>
          <a:xfrm>
            <a:off x="4267432" y="4561382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729B390-9EF4-4318-90CF-F615EE934033}"/>
              </a:ext>
            </a:extLst>
          </p:cNvPr>
          <p:cNvSpPr txBox="1"/>
          <p:nvPr/>
        </p:nvSpPr>
        <p:spPr>
          <a:xfrm>
            <a:off x="4434024" y="4734762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B0491A5-1191-45D0-BB24-69DC2C21D660}"/>
              </a:ext>
            </a:extLst>
          </p:cNvPr>
          <p:cNvSpPr txBox="1"/>
          <p:nvPr/>
        </p:nvSpPr>
        <p:spPr>
          <a:xfrm>
            <a:off x="2242709" y="4414105"/>
            <a:ext cx="170110" cy="137542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51A8F569-B1C5-4D83-9F55-D86B501E4D0B}"/>
              </a:ext>
            </a:extLst>
          </p:cNvPr>
          <p:cNvCxnSpPr>
            <a:cxnSpLocks/>
            <a:stCxn id="67" idx="3"/>
            <a:endCxn id="59" idx="1"/>
          </p:cNvCxnSpPr>
          <p:nvPr/>
        </p:nvCxnSpPr>
        <p:spPr>
          <a:xfrm flipV="1">
            <a:off x="4503480" y="4644265"/>
            <a:ext cx="154417" cy="380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1" name="Flowchart: Decision 96">
            <a:extLst>
              <a:ext uri="{FF2B5EF4-FFF2-40B4-BE49-F238E27FC236}">
                <a16:creationId xmlns:a16="http://schemas.microsoft.com/office/drawing/2014/main" id="{EF0FC241-BF07-4405-A24D-246EE6D30779}"/>
              </a:ext>
            </a:extLst>
          </p:cNvPr>
          <p:cNvSpPr/>
          <p:nvPr/>
        </p:nvSpPr>
        <p:spPr>
          <a:xfrm>
            <a:off x="1988240" y="457228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92" name="Isosceles Triangle 102">
            <a:extLst>
              <a:ext uri="{FF2B5EF4-FFF2-40B4-BE49-F238E27FC236}">
                <a16:creationId xmlns:a16="http://schemas.microsoft.com/office/drawing/2014/main" id="{6196F66C-2921-49B0-B1EF-9A0DA9CC230A}"/>
              </a:ext>
            </a:extLst>
          </p:cNvPr>
          <p:cNvSpPr/>
          <p:nvPr/>
        </p:nvSpPr>
        <p:spPr>
          <a:xfrm flipV="1">
            <a:off x="4006234" y="5066281"/>
            <a:ext cx="282387" cy="157062"/>
          </a:xfrm>
          <a:prstGeom prst="triangle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b="1" dirty="0">
              <a:solidFill>
                <a:srgbClr val="92D050"/>
              </a:solidFill>
            </a:endParaRPr>
          </a:p>
        </p:txBody>
      </p:sp>
      <p:sp>
        <p:nvSpPr>
          <p:cNvPr id="93" name="Isosceles Triangle 102">
            <a:extLst>
              <a:ext uri="{FF2B5EF4-FFF2-40B4-BE49-F238E27FC236}">
                <a16:creationId xmlns:a16="http://schemas.microsoft.com/office/drawing/2014/main" id="{9D841C0C-88FE-47AF-823A-E17714250081}"/>
              </a:ext>
            </a:extLst>
          </p:cNvPr>
          <p:cNvSpPr/>
          <p:nvPr/>
        </p:nvSpPr>
        <p:spPr>
          <a:xfrm rot="16200000">
            <a:off x="3048924" y="5307385"/>
            <a:ext cx="271014" cy="187417"/>
          </a:xfrm>
          <a:prstGeom prst="triangle">
            <a:avLst>
              <a:gd name="adj" fmla="val 44517"/>
            </a:avLst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SG" sz="1050" dirty="0"/>
          </a:p>
        </p:txBody>
      </p:sp>
      <p:cxnSp>
        <p:nvCxnSpPr>
          <p:cNvPr id="94" name="Elbow Connector 63">
            <a:extLst>
              <a:ext uri="{FF2B5EF4-FFF2-40B4-BE49-F238E27FC236}">
                <a16:creationId xmlns:a16="http://schemas.microsoft.com/office/drawing/2014/main" id="{4F14810B-2B73-48E6-9195-EA80232B0EF0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 flipV="1">
            <a:off x="3278140" y="5414987"/>
            <a:ext cx="215280" cy="967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5" name="Rectangle 8">
            <a:extLst>
              <a:ext uri="{FF2B5EF4-FFF2-40B4-BE49-F238E27FC236}">
                <a16:creationId xmlns:a16="http://schemas.microsoft.com/office/drawing/2014/main" id="{D7034DB6-F1E6-4B08-BE01-5763991A7BDD}"/>
              </a:ext>
            </a:extLst>
          </p:cNvPr>
          <p:cNvSpPr/>
          <p:nvPr/>
        </p:nvSpPr>
        <p:spPr>
          <a:xfrm>
            <a:off x="3493420" y="5232789"/>
            <a:ext cx="1299908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err="1">
                <a:solidFill>
                  <a:srgbClr val="7030A0"/>
                </a:solidFill>
              </a:rPr>
              <a:t>ExpenditureTracker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96" name="Elbow Connector 63">
            <a:extLst>
              <a:ext uri="{FF2B5EF4-FFF2-40B4-BE49-F238E27FC236}">
                <a16:creationId xmlns:a16="http://schemas.microsoft.com/office/drawing/2014/main" id="{F21B410E-C4A4-4556-9405-17B1571A3B17}"/>
              </a:ext>
            </a:extLst>
          </p:cNvPr>
          <p:cNvCxnSpPr>
            <a:cxnSpLocks/>
            <a:stCxn id="92" idx="3"/>
            <a:endCxn id="56" idx="2"/>
          </p:cNvCxnSpPr>
          <p:nvPr/>
        </p:nvCxnSpPr>
        <p:spPr>
          <a:xfrm rot="16200000" flipV="1">
            <a:off x="3626037" y="4544890"/>
            <a:ext cx="246930" cy="795852"/>
          </a:xfrm>
          <a:prstGeom prst="bentConnector3">
            <a:avLst>
              <a:gd name="adj1" fmla="val 50000"/>
            </a:avLst>
          </a:prstGeom>
          <a:ln w="19050">
            <a:solidFill>
              <a:srgbClr val="7030A0"/>
            </a:solidFill>
            <a:prstDash val="sysDot"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98" name="Rectangle 8">
            <a:extLst>
              <a:ext uri="{FF2B5EF4-FFF2-40B4-BE49-F238E27FC236}">
                <a16:creationId xmlns:a16="http://schemas.microsoft.com/office/drawing/2014/main" id="{843B4809-8CD3-4D9D-8F47-5EA1202223D3}"/>
              </a:ext>
            </a:extLst>
          </p:cNvPr>
          <p:cNvSpPr/>
          <p:nvPr/>
        </p:nvSpPr>
        <p:spPr>
          <a:xfrm>
            <a:off x="1318897" y="5232789"/>
            <a:ext cx="1771825" cy="364396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&lt;&lt;interface&gt;&gt;</a:t>
            </a:r>
            <a:br>
              <a:rPr lang="en-US" sz="1050" dirty="0">
                <a:solidFill>
                  <a:srgbClr val="7030A0"/>
                </a:solidFill>
              </a:rPr>
            </a:br>
            <a:r>
              <a:rPr lang="en-US" sz="1050" dirty="0" err="1">
                <a:solidFill>
                  <a:srgbClr val="7030A0"/>
                </a:solidFill>
              </a:rPr>
              <a:t>ReadOnlyExpenditureTracker</a:t>
            </a:r>
            <a:endParaRPr lang="en-SG" sz="1050" dirty="0">
              <a:solidFill>
                <a:srgbClr val="7030A0"/>
              </a:solidFill>
            </a:endParaRPr>
          </a:p>
        </p:txBody>
      </p:sp>
      <p:sp>
        <p:nvSpPr>
          <p:cNvPr id="163" name="Rectangle 8">
            <a:extLst>
              <a:ext uri="{FF2B5EF4-FFF2-40B4-BE49-F238E27FC236}">
                <a16:creationId xmlns:a16="http://schemas.microsoft.com/office/drawing/2014/main" id="{67DA65A7-2F76-42ED-AE76-56B6494FDBF4}"/>
              </a:ext>
            </a:extLst>
          </p:cNvPr>
          <p:cNvSpPr/>
          <p:nvPr/>
        </p:nvSpPr>
        <p:spPr>
          <a:xfrm>
            <a:off x="6286251" y="4472213"/>
            <a:ext cx="841335" cy="346760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Expenditure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4" name="Elbow Connector 63">
            <a:extLst>
              <a:ext uri="{FF2B5EF4-FFF2-40B4-BE49-F238E27FC236}">
                <a16:creationId xmlns:a16="http://schemas.microsoft.com/office/drawing/2014/main" id="{9A38C5E8-2D31-40D6-99C3-9FB60E09F36A}"/>
              </a:ext>
            </a:extLst>
          </p:cNvPr>
          <p:cNvCxnSpPr>
            <a:cxnSpLocks/>
            <a:stCxn id="176" idx="3"/>
            <a:endCxn id="163" idx="1"/>
          </p:cNvCxnSpPr>
          <p:nvPr/>
        </p:nvCxnSpPr>
        <p:spPr>
          <a:xfrm flipV="1">
            <a:off x="6064074" y="4645593"/>
            <a:ext cx="222177" cy="2479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66" name="Flowchart: Decision 96">
            <a:extLst>
              <a:ext uri="{FF2B5EF4-FFF2-40B4-BE49-F238E27FC236}">
                <a16:creationId xmlns:a16="http://schemas.microsoft.com/office/drawing/2014/main" id="{2E17F6FC-F621-4A04-B5C4-9FDF5EDDE2E2}"/>
              </a:ext>
            </a:extLst>
          </p:cNvPr>
          <p:cNvSpPr/>
          <p:nvPr/>
        </p:nvSpPr>
        <p:spPr>
          <a:xfrm>
            <a:off x="7140089" y="4551805"/>
            <a:ext cx="236048" cy="173380"/>
          </a:xfrm>
          <a:prstGeom prst="flowChartDecision">
            <a:avLst/>
          </a:prstGeom>
          <a:solidFill>
            <a:srgbClr val="7030A0"/>
          </a:solidFill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sp>
        <p:nvSpPr>
          <p:cNvPr id="168" name="Rectangle 8">
            <a:extLst>
              <a:ext uri="{FF2B5EF4-FFF2-40B4-BE49-F238E27FC236}">
                <a16:creationId xmlns:a16="http://schemas.microsoft.com/office/drawing/2014/main" id="{8F79A2BA-D302-487F-8F39-194B52295A1F}"/>
              </a:ext>
            </a:extLst>
          </p:cNvPr>
          <p:cNvSpPr/>
          <p:nvPr/>
        </p:nvSpPr>
        <p:spPr>
          <a:xfrm>
            <a:off x="7825080" y="4180935"/>
            <a:ext cx="88944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Date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69" name="Elbow Connector 80">
            <a:extLst>
              <a:ext uri="{FF2B5EF4-FFF2-40B4-BE49-F238E27FC236}">
                <a16:creationId xmlns:a16="http://schemas.microsoft.com/office/drawing/2014/main" id="{AF11E4BA-FA72-49C4-9676-81B485B6276B}"/>
              </a:ext>
            </a:extLst>
          </p:cNvPr>
          <p:cNvCxnSpPr>
            <a:cxnSpLocks/>
            <a:stCxn id="166" idx="3"/>
            <a:endCxn id="168" idx="1"/>
          </p:cNvCxnSpPr>
          <p:nvPr/>
        </p:nvCxnSpPr>
        <p:spPr>
          <a:xfrm flipV="1">
            <a:off x="7376137" y="4323827"/>
            <a:ext cx="448943" cy="314668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0" name="Rectangle 8">
            <a:extLst>
              <a:ext uri="{FF2B5EF4-FFF2-40B4-BE49-F238E27FC236}">
                <a16:creationId xmlns:a16="http://schemas.microsoft.com/office/drawing/2014/main" id="{E0787A47-CF69-41CB-AAFB-29624C55D1E9}"/>
              </a:ext>
            </a:extLst>
          </p:cNvPr>
          <p:cNvSpPr/>
          <p:nvPr/>
        </p:nvSpPr>
        <p:spPr>
          <a:xfrm>
            <a:off x="7825080" y="4503913"/>
            <a:ext cx="889446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Money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71" name="Elbow Connector 83">
            <a:extLst>
              <a:ext uri="{FF2B5EF4-FFF2-40B4-BE49-F238E27FC236}">
                <a16:creationId xmlns:a16="http://schemas.microsoft.com/office/drawing/2014/main" id="{FE545DED-D0E8-488E-887A-6EACD7104128}"/>
              </a:ext>
            </a:extLst>
          </p:cNvPr>
          <p:cNvCxnSpPr>
            <a:cxnSpLocks/>
            <a:stCxn id="166" idx="3"/>
            <a:endCxn id="170" idx="1"/>
          </p:cNvCxnSpPr>
          <p:nvPr/>
        </p:nvCxnSpPr>
        <p:spPr>
          <a:xfrm>
            <a:off x="7376137" y="4638495"/>
            <a:ext cx="448943" cy="8310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2" name="Rectangle 8">
            <a:extLst>
              <a:ext uri="{FF2B5EF4-FFF2-40B4-BE49-F238E27FC236}">
                <a16:creationId xmlns:a16="http://schemas.microsoft.com/office/drawing/2014/main" id="{7D220B73-EB09-4039-9EAE-9EA88D0AB328}"/>
              </a:ext>
            </a:extLst>
          </p:cNvPr>
          <p:cNvSpPr/>
          <p:nvPr/>
        </p:nvSpPr>
        <p:spPr>
          <a:xfrm>
            <a:off x="7825079" y="4826890"/>
            <a:ext cx="889447" cy="285783"/>
          </a:xfrm>
          <a:prstGeom prst="rect">
            <a:avLst/>
          </a:prstGeom>
          <a:ln w="19050">
            <a:solidFill>
              <a:srgbClr val="7030A0"/>
            </a:solidFill>
          </a:ln>
          <a:effectLst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rgbClr val="7030A0"/>
                </a:solidFill>
              </a:rPr>
              <a:t>Category</a:t>
            </a:r>
            <a:endParaRPr lang="en-SG" sz="1050" dirty="0">
              <a:solidFill>
                <a:srgbClr val="7030A0"/>
              </a:solidFill>
            </a:endParaRPr>
          </a:p>
        </p:txBody>
      </p:sp>
      <p:cxnSp>
        <p:nvCxnSpPr>
          <p:cNvPr id="173" name="Elbow Connector 85">
            <a:extLst>
              <a:ext uri="{FF2B5EF4-FFF2-40B4-BE49-F238E27FC236}">
                <a16:creationId xmlns:a16="http://schemas.microsoft.com/office/drawing/2014/main" id="{BA73E85D-551E-4139-BD4F-2D6A3D780E3D}"/>
              </a:ext>
            </a:extLst>
          </p:cNvPr>
          <p:cNvCxnSpPr>
            <a:cxnSpLocks/>
            <a:stCxn id="166" idx="3"/>
            <a:endCxn id="172" idx="1"/>
          </p:cNvCxnSpPr>
          <p:nvPr/>
        </p:nvCxnSpPr>
        <p:spPr>
          <a:xfrm>
            <a:off x="7376137" y="4638495"/>
            <a:ext cx="448942" cy="331287"/>
          </a:xfrm>
          <a:prstGeom prst="bentConnector3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664EFEA8-7F73-490D-B086-40DDCF53AD39}"/>
              </a:ext>
            </a:extLst>
          </p:cNvPr>
          <p:cNvSpPr txBox="1"/>
          <p:nvPr/>
        </p:nvSpPr>
        <p:spPr>
          <a:xfrm>
            <a:off x="6123084" y="4755030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*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902CC4A4-F4DA-4BDA-A97F-64A5F58B4AF8}"/>
              </a:ext>
            </a:extLst>
          </p:cNvPr>
          <p:cNvSpPr txBox="1"/>
          <p:nvPr/>
        </p:nvSpPr>
        <p:spPr>
          <a:xfrm>
            <a:off x="6430788" y="4300494"/>
            <a:ext cx="189257" cy="178683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en-US" sz="1100" dirty="0">
                <a:solidFill>
                  <a:srgbClr val="7030A0"/>
                </a:solidFill>
              </a:rPr>
              <a:t>1</a:t>
            </a:r>
            <a:endParaRPr lang="en-SG" sz="1100" dirty="0">
              <a:solidFill>
                <a:srgbClr val="7030A0"/>
              </a:solidFill>
            </a:endParaRPr>
          </a:p>
        </p:txBody>
      </p:sp>
      <p:sp>
        <p:nvSpPr>
          <p:cNvPr id="176" name="Flowchart: Decision 96">
            <a:extLst>
              <a:ext uri="{FF2B5EF4-FFF2-40B4-BE49-F238E27FC236}">
                <a16:creationId xmlns:a16="http://schemas.microsoft.com/office/drawing/2014/main" id="{32EB7E01-53E4-450E-8572-324FB14FD77C}"/>
              </a:ext>
            </a:extLst>
          </p:cNvPr>
          <p:cNvSpPr/>
          <p:nvPr/>
        </p:nvSpPr>
        <p:spPr>
          <a:xfrm>
            <a:off x="5828026" y="4561382"/>
            <a:ext cx="236048" cy="173380"/>
          </a:xfrm>
          <a:prstGeom prst="flowChartDecision">
            <a:avLst/>
          </a:prstGeom>
          <a:noFill/>
          <a:ln w="19050">
            <a:solidFill>
              <a:srgbClr val="7030A0"/>
            </a:solidFill>
          </a:ln>
          <a:effectLst/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050" dirty="0"/>
          </a:p>
        </p:txBody>
      </p:sp>
      <p:cxnSp>
        <p:nvCxnSpPr>
          <p:cNvPr id="191" name="Elbow Connector 106">
            <a:extLst>
              <a:ext uri="{FF2B5EF4-FFF2-40B4-BE49-F238E27FC236}">
                <a16:creationId xmlns:a16="http://schemas.microsoft.com/office/drawing/2014/main" id="{49D7C7A4-D217-47D8-9927-B0A82AB48696}"/>
              </a:ext>
            </a:extLst>
          </p:cNvPr>
          <p:cNvCxnSpPr>
            <a:cxnSpLocks/>
            <a:endCxn id="163" idx="0"/>
          </p:cNvCxnSpPr>
          <p:nvPr/>
        </p:nvCxnSpPr>
        <p:spPr>
          <a:xfrm>
            <a:off x="1981194" y="4313672"/>
            <a:ext cx="4725725" cy="158541"/>
          </a:xfrm>
          <a:prstGeom prst="bentConnector2">
            <a:avLst/>
          </a:prstGeom>
          <a:ln w="19050">
            <a:solidFill>
              <a:srgbClr val="7030A0"/>
            </a:solidFill>
            <a:prstDash val="solid"/>
            <a:headEnd type="none" w="med" len="med"/>
            <a:tailEnd type="arrow" w="med" len="med"/>
          </a:ln>
          <a:effectLst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196" name="TextBox 195">
            <a:extLst>
              <a:ext uri="{FF2B5EF4-FFF2-40B4-BE49-F238E27FC236}">
                <a16:creationId xmlns:a16="http://schemas.microsoft.com/office/drawing/2014/main" id="{B496E4B7-9CB4-4517-B1BD-97DE409B1B6E}"/>
              </a:ext>
            </a:extLst>
          </p:cNvPr>
          <p:cNvSpPr txBox="1"/>
          <p:nvPr/>
        </p:nvSpPr>
        <p:spPr>
          <a:xfrm>
            <a:off x="5732776" y="4068424"/>
            <a:ext cx="8810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dirty="0">
                <a:solidFill>
                  <a:srgbClr val="7030A0"/>
                </a:solidFill>
              </a:rPr>
              <a:t>filtered list</a:t>
            </a:r>
            <a:endParaRPr lang="en-SG" sz="11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69680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1008</TotalTime>
  <Words>45</Words>
  <Application>Microsoft Office PowerPoint</Application>
  <PresentationFormat>On-screen Show (4:3)</PresentationFormat>
  <Paragraphs>35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AddressBook – Level 2</dc:title>
  <dc:creator>RAJAPAKSE, Damith Chatura</dc:creator>
  <cp:lastModifiedBy>Tay Ran Tian</cp:lastModifiedBy>
  <cp:revision>89</cp:revision>
  <dcterms:created xsi:type="dcterms:W3CDTF">2016-07-22T14:33:02Z</dcterms:created>
  <dcterms:modified xsi:type="dcterms:W3CDTF">2018-10-15T15:21:03Z</dcterms:modified>
</cp:coreProperties>
</file>