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2098" y="51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67586" y="61157"/>
            <a:ext cx="4962414" cy="475953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2242214" y="61158"/>
            <a:ext cx="8614808" cy="475953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048902" y="58067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321088" y="94434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393096" y="129504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505141" y="45975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118540" y="944348"/>
            <a:ext cx="8935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046533" y="1402539"/>
            <a:ext cx="173488" cy="2670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5646685" y="1935587"/>
            <a:ext cx="13047" cy="25337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79795" y="1935587"/>
            <a:ext cx="159874" cy="4266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2512947" y="129873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045571" y="1007556"/>
            <a:ext cx="15222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execute(“complete”)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429000" y="1767156"/>
            <a:ext cx="166789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45" idx="2"/>
          </p:cNvCxnSpPr>
          <p:nvPr/>
        </p:nvCxnSpPr>
        <p:spPr>
          <a:xfrm>
            <a:off x="1192710" y="4026244"/>
            <a:ext cx="2195240" cy="136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551048" y="422773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01826" y="2680030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updateTask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-1046858" y="1142882"/>
            <a:ext cx="2079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(“complete”)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-355358" y="379938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286777" y="398263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575842" y="2523040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VersionedTodoList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92894" y="3137273"/>
            <a:ext cx="150900" cy="4799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6628452" y="231663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034271" y="2616814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945958" y="2912978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503595" y="2929778"/>
            <a:ext cx="143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17483" y="446934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05400" y="1315671"/>
            <a:ext cx="1173805" cy="6852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c:CompleteTask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223802" y="140064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511558" y="3916518"/>
            <a:ext cx="21376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666730" y="2825789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562580" y="2929778"/>
            <a:ext cx="85437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updateTask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22678" y="313727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96616" y="361094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34350" y="3688671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15130B6B-79CD-4D9A-B6F8-A07795CE989A}"/>
              </a:ext>
            </a:extLst>
          </p:cNvPr>
          <p:cNvSpPr/>
          <p:nvPr/>
        </p:nvSpPr>
        <p:spPr>
          <a:xfrm>
            <a:off x="2604429" y="1145017"/>
            <a:ext cx="1594165" cy="4789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CompleteTask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D505DC-C2A4-41A2-AEC8-99C86996901C}"/>
              </a:ext>
            </a:extLst>
          </p:cNvPr>
          <p:cNvCxnSpPr>
            <a:cxnSpLocks/>
          </p:cNvCxnSpPr>
          <p:nvPr/>
        </p:nvCxnSpPr>
        <p:spPr>
          <a:xfrm>
            <a:off x="1066800" y="1471087"/>
            <a:ext cx="15068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0BAEC55-52C2-40F4-8D89-44DA7A2C76BB}"/>
              </a:ext>
            </a:extLst>
          </p:cNvPr>
          <p:cNvSpPr txBox="1"/>
          <p:nvPr/>
        </p:nvSpPr>
        <p:spPr>
          <a:xfrm>
            <a:off x="1199940" y="1169066"/>
            <a:ext cx="13081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parse(arguments)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61723A-C279-475C-9C19-87B94AF55ECE}"/>
              </a:ext>
            </a:extLst>
          </p:cNvPr>
          <p:cNvSpPr txBox="1"/>
          <p:nvPr/>
        </p:nvSpPr>
        <p:spPr>
          <a:xfrm>
            <a:off x="4240646" y="149454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index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B387F8-4C4C-45D6-B41A-75550435A175}"/>
              </a:ext>
            </a:extLst>
          </p:cNvPr>
          <p:cNvCxnSpPr>
            <a:cxnSpLocks/>
          </p:cNvCxnSpPr>
          <p:nvPr/>
        </p:nvCxnSpPr>
        <p:spPr>
          <a:xfrm>
            <a:off x="-1257852" y="4043251"/>
            <a:ext cx="2304385" cy="1250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1A4EE2-B121-4B3C-BC68-9C32A14AFED9}"/>
              </a:ext>
            </a:extLst>
          </p:cNvPr>
          <p:cNvSpPr txBox="1"/>
          <p:nvPr/>
        </p:nvSpPr>
        <p:spPr>
          <a:xfrm>
            <a:off x="1931556" y="37010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5674EC-8386-4DD6-8B65-7C15759331B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481923" y="2362200"/>
            <a:ext cx="21778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3D2DEC-D56D-49CD-A7EA-362C35F55CEB}"/>
              </a:ext>
            </a:extLst>
          </p:cNvPr>
          <p:cNvSpPr txBox="1"/>
          <p:nvPr/>
        </p:nvSpPr>
        <p:spPr>
          <a:xfrm>
            <a:off x="4091203" y="210119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B6452F-A8B1-437B-ADC3-D25374E27305}"/>
              </a:ext>
            </a:extLst>
          </p:cNvPr>
          <p:cNvCxnSpPr>
            <a:cxnSpLocks/>
          </p:cNvCxnSpPr>
          <p:nvPr/>
        </p:nvCxnSpPr>
        <p:spPr>
          <a:xfrm>
            <a:off x="3511558" y="2867653"/>
            <a:ext cx="2051042" cy="145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C4F3801-7840-4C99-A6C6-ACBF93F3B255}"/>
              </a:ext>
            </a:extLst>
          </p:cNvPr>
          <p:cNvSpPr txBox="1"/>
          <p:nvPr/>
        </p:nvSpPr>
        <p:spPr>
          <a:xfrm>
            <a:off x="4243455" y="2589772"/>
            <a:ext cx="7685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DDDE5E5-B0D5-4E8F-A271-CB31F2B9BE0A}"/>
              </a:ext>
            </a:extLst>
          </p:cNvPr>
          <p:cNvSpPr/>
          <p:nvPr/>
        </p:nvSpPr>
        <p:spPr>
          <a:xfrm>
            <a:off x="5579795" y="2848360"/>
            <a:ext cx="138830" cy="1068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D39BD9-18A4-418B-BB78-65C50697C92A}"/>
              </a:ext>
            </a:extLst>
          </p:cNvPr>
          <p:cNvCxnSpPr>
            <a:cxnSpLocks/>
          </p:cNvCxnSpPr>
          <p:nvPr/>
        </p:nvCxnSpPr>
        <p:spPr>
          <a:xfrm flipH="1">
            <a:off x="3385212" y="1935587"/>
            <a:ext cx="37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9DD56EA-536C-4608-B93A-1ED7F4295EF1}"/>
              </a:ext>
            </a:extLst>
          </p:cNvPr>
          <p:cNvSpPr txBox="1"/>
          <p:nvPr/>
        </p:nvSpPr>
        <p:spPr>
          <a:xfrm>
            <a:off x="3256010" y="455908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625707-6E0A-4A3D-8719-ADB0021B7D40}"/>
              </a:ext>
            </a:extLst>
          </p:cNvPr>
          <p:cNvSpPr txBox="1"/>
          <p:nvPr/>
        </p:nvSpPr>
        <p:spPr>
          <a:xfrm>
            <a:off x="4183191" y="361726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7" name="Rectangle 62">
            <a:extLst>
              <a:ext uri="{FF2B5EF4-FFF2-40B4-BE49-F238E27FC236}">
                <a16:creationId xmlns:a16="http://schemas.microsoft.com/office/drawing/2014/main" id="{D5E32DB2-91A8-40EE-82F9-02619232EEC0}"/>
              </a:ext>
            </a:extLst>
          </p:cNvPr>
          <p:cNvSpPr/>
          <p:nvPr/>
        </p:nvSpPr>
        <p:spPr>
          <a:xfrm>
            <a:off x="9831455" y="2658075"/>
            <a:ext cx="147021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UniqueTaskList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B6135FA-D68A-405D-9420-E5FBA090C10D}"/>
              </a:ext>
            </a:extLst>
          </p:cNvPr>
          <p:cNvCxnSpPr>
            <a:cxnSpLocks/>
          </p:cNvCxnSpPr>
          <p:nvPr/>
        </p:nvCxnSpPr>
        <p:spPr>
          <a:xfrm>
            <a:off x="10444284" y="2958099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9FBFD31-9848-462A-AEED-35C3E60B70BD}"/>
              </a:ext>
            </a:extLst>
          </p:cNvPr>
          <p:cNvSpPr/>
          <p:nvPr/>
        </p:nvSpPr>
        <p:spPr>
          <a:xfrm>
            <a:off x="10386830" y="3209554"/>
            <a:ext cx="132904" cy="3354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4D39AD-1C03-487D-B550-3C14F9AA7C50}"/>
              </a:ext>
            </a:extLst>
          </p:cNvPr>
          <p:cNvCxnSpPr>
            <a:cxnSpLocks/>
          </p:cNvCxnSpPr>
          <p:nvPr/>
        </p:nvCxnSpPr>
        <p:spPr>
          <a:xfrm>
            <a:off x="8743794" y="3246069"/>
            <a:ext cx="163703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73E27B3-56B5-4212-946C-0539E414201A}"/>
              </a:ext>
            </a:extLst>
          </p:cNvPr>
          <p:cNvSpPr txBox="1"/>
          <p:nvPr/>
        </p:nvSpPr>
        <p:spPr>
          <a:xfrm>
            <a:off x="9124679" y="3011389"/>
            <a:ext cx="85437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setTask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711AC6B-2C2C-4B68-8F08-2DB891EF181F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8729133" y="3531202"/>
            <a:ext cx="1724149" cy="1377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3760CBC-E471-46BD-BE21-6A5344136F6D}"/>
              </a:ext>
            </a:extLst>
          </p:cNvPr>
          <p:cNvSpPr/>
          <p:nvPr/>
        </p:nvSpPr>
        <p:spPr>
          <a:xfrm>
            <a:off x="3301206" y="1635853"/>
            <a:ext cx="173487" cy="2391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47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Ran Tian</cp:lastModifiedBy>
  <cp:revision>115</cp:revision>
  <dcterms:created xsi:type="dcterms:W3CDTF">2016-07-22T14:33:02Z</dcterms:created>
  <dcterms:modified xsi:type="dcterms:W3CDTF">2018-10-17T17:26:04Z</dcterms:modified>
</cp:coreProperties>
</file>