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8"/>
    <p:restoredTop sz="93674"/>
  </p:normalViewPr>
  <p:slideViewPr>
    <p:cSldViewPr showGuides="1">
      <p:cViewPr varScale="1">
        <p:scale>
          <a:sx n="92" d="100"/>
          <a:sy n="92" d="100"/>
        </p:scale>
        <p:origin x="197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65"/>
          <p:cNvSpPr/>
          <p:nvPr/>
        </p:nvSpPr>
        <p:spPr>
          <a:xfrm>
            <a:off x="7426769" y="406353"/>
            <a:ext cx="4886215" cy="428325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793967" y="388037"/>
            <a:ext cx="914453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183668" y="54485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218715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294915" y="1243483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447395" y="51174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127883" y="980314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066072" y="1451668"/>
            <a:ext cx="123623" cy="26685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endCxn id="61" idx="2"/>
          </p:cNvCxnSpPr>
          <p:nvPr/>
        </p:nvCxnSpPr>
        <p:spPr>
          <a:xfrm flipH="1">
            <a:off x="6427809" y="2059832"/>
            <a:ext cx="8744" cy="17343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1391568" y="125954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892158" y="98308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smtClean="0">
                <a:solidFill>
                  <a:srgbClr val="0070C0"/>
                </a:solidFill>
              </a:rPr>
              <a:t>check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175705" y="1594525"/>
            <a:ext cx="132289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75705" y="3891005"/>
            <a:ext cx="20693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447800" y="414153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61314" y="1618542"/>
            <a:ext cx="149431" cy="24440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-89513" y="1147011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(“check”)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45650" y="379414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230774" y="389100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439955" y="2971800"/>
            <a:ext cx="19538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80106" y="1437397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-142515" y="4038598"/>
            <a:ext cx="2199510" cy="4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393844" y="3281751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3469789" y="979428"/>
            <a:ext cx="1725829" cy="7123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CheckExpenditureCommandParser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2050114" y="1149593"/>
            <a:ext cx="165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parse(arguments)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3" name="TextBox 81"/>
          <p:cNvSpPr txBox="1"/>
          <p:nvPr/>
        </p:nvSpPr>
        <p:spPr>
          <a:xfrm>
            <a:off x="2604288" y="36379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54" name="Rectangle 62"/>
          <p:cNvSpPr/>
          <p:nvPr/>
        </p:nvSpPr>
        <p:spPr>
          <a:xfrm>
            <a:off x="5600852" y="1392900"/>
            <a:ext cx="1749719" cy="5188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CheckExpenditureCommand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27"/>
          <p:cNvCxnSpPr/>
          <p:nvPr/>
        </p:nvCxnSpPr>
        <p:spPr>
          <a:xfrm flipV="1">
            <a:off x="4327406" y="1888072"/>
            <a:ext cx="132289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 flipH="1">
            <a:off x="4505115" y="1607509"/>
            <a:ext cx="119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chemeClr val="accent1"/>
                </a:solidFill>
              </a:rPr>
              <a:t>date1 date2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Rectangle 64"/>
          <p:cNvSpPr/>
          <p:nvPr/>
        </p:nvSpPr>
        <p:spPr>
          <a:xfrm>
            <a:off x="6378582" y="1924341"/>
            <a:ext cx="121901" cy="5515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1" name="Rectangle 64"/>
          <p:cNvSpPr/>
          <p:nvPr/>
        </p:nvSpPr>
        <p:spPr>
          <a:xfrm>
            <a:off x="6378582" y="2834012"/>
            <a:ext cx="98453" cy="9601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Straight Arrow Connector 33"/>
          <p:cNvCxnSpPr/>
          <p:nvPr/>
        </p:nvCxnSpPr>
        <p:spPr>
          <a:xfrm>
            <a:off x="4399997" y="2409647"/>
            <a:ext cx="20693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 flipH="1">
            <a:off x="4975567" y="2662291"/>
            <a:ext cx="908626" cy="309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1"/>
                </a:solidFill>
              </a:rPr>
              <a:t>e</a:t>
            </a:r>
            <a:r>
              <a:rPr kumimoji="1" lang="en-US" altLang="zh-CN" sz="1400" smtClean="0">
                <a:solidFill>
                  <a:schemeClr val="accent1"/>
                </a:solidFill>
              </a:rPr>
              <a:t>xecute</a:t>
            </a:r>
            <a:r>
              <a:rPr kumimoji="1" lang="en-US" altLang="zh-CN" sz="1400" dirty="0" smtClean="0">
                <a:solidFill>
                  <a:schemeClr val="accent1"/>
                </a:solidFill>
              </a:rPr>
              <a:t>()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68" name="Straight Arrow Connector 33"/>
          <p:cNvCxnSpPr/>
          <p:nvPr/>
        </p:nvCxnSpPr>
        <p:spPr>
          <a:xfrm>
            <a:off x="4382208" y="3580358"/>
            <a:ext cx="20693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81"/>
          <p:cNvSpPr txBox="1"/>
          <p:nvPr/>
        </p:nvSpPr>
        <p:spPr>
          <a:xfrm>
            <a:off x="4821129" y="331012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8" name="Rectangle 62"/>
          <p:cNvSpPr/>
          <p:nvPr/>
        </p:nvSpPr>
        <p:spPr>
          <a:xfrm>
            <a:off x="8474785" y="2667518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VersionedExpenditure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9" name="Rectangle 85"/>
          <p:cNvSpPr/>
          <p:nvPr/>
        </p:nvSpPr>
        <p:spPr>
          <a:xfrm>
            <a:off x="9491837" y="3281751"/>
            <a:ext cx="150900" cy="4799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0" name="Rectangle 62"/>
          <p:cNvSpPr/>
          <p:nvPr/>
        </p:nvSpPr>
        <p:spPr>
          <a:xfrm>
            <a:off x="7527395" y="2461112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1" name="Straight Connector 45"/>
          <p:cNvCxnSpPr>
            <a:cxnSpLocks/>
          </p:cNvCxnSpPr>
          <p:nvPr/>
        </p:nvCxnSpPr>
        <p:spPr>
          <a:xfrm flipH="1">
            <a:off x="7933214" y="2761292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2" name="Rectangle 48"/>
          <p:cNvSpPr/>
          <p:nvPr/>
        </p:nvSpPr>
        <p:spPr>
          <a:xfrm>
            <a:off x="7844901" y="305745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3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565673" y="2970267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TextBox 40"/>
          <p:cNvSpPr txBox="1"/>
          <p:nvPr/>
        </p:nvSpPr>
        <p:spPr>
          <a:xfrm>
            <a:off x="8062303" y="3184029"/>
            <a:ext cx="130957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updateExpenditure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5" name="Straight Arrow Connector 51"/>
          <p:cNvCxnSpPr>
            <a:cxnSpLocks/>
          </p:cNvCxnSpPr>
          <p:nvPr/>
        </p:nvCxnSpPr>
        <p:spPr>
          <a:xfrm>
            <a:off x="8013797" y="3445302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995559" y="3755418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62">
            <a:extLst>
              <a:ext uri="{FF2B5EF4-FFF2-40B4-BE49-F238E27FC236}">
                <a16:creationId xmlns:a16="http://schemas.microsoft.com/office/drawing/2014/main" xmlns="" id="{D5E32DB2-91A8-40EE-82F9-02619232EEC0}"/>
              </a:ext>
            </a:extLst>
          </p:cNvPr>
          <p:cNvSpPr/>
          <p:nvPr/>
        </p:nvSpPr>
        <p:spPr>
          <a:xfrm>
            <a:off x="10730398" y="2802553"/>
            <a:ext cx="158258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Expenditrue</a:t>
            </a:r>
            <a:r>
              <a:rPr lang="en-US" sz="1600" dirty="0" err="1" smtClean="0">
                <a:solidFill>
                  <a:schemeClr val="bg1"/>
                </a:solidFill>
              </a:rPr>
              <a:t>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89">
            <a:extLst>
              <a:ext uri="{FF2B5EF4-FFF2-40B4-BE49-F238E27FC236}">
                <a16:creationId xmlns:a16="http://schemas.microsoft.com/office/drawing/2014/main" xmlns="" id="{7B6135FA-D68A-405D-9420-E5FBA090C10D}"/>
              </a:ext>
            </a:extLst>
          </p:cNvPr>
          <p:cNvCxnSpPr>
            <a:cxnSpLocks/>
          </p:cNvCxnSpPr>
          <p:nvPr/>
        </p:nvCxnSpPr>
        <p:spPr>
          <a:xfrm>
            <a:off x="11343227" y="3102577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90">
            <a:extLst>
              <a:ext uri="{FF2B5EF4-FFF2-40B4-BE49-F238E27FC236}">
                <a16:creationId xmlns:a16="http://schemas.microsoft.com/office/drawing/2014/main" xmlns="" id="{B9FBFD31-9848-462A-AEED-35C3E60B70BD}"/>
              </a:ext>
            </a:extLst>
          </p:cNvPr>
          <p:cNvSpPr/>
          <p:nvPr/>
        </p:nvSpPr>
        <p:spPr>
          <a:xfrm>
            <a:off x="11285773" y="3354032"/>
            <a:ext cx="132904" cy="3354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91">
            <a:extLst>
              <a:ext uri="{FF2B5EF4-FFF2-40B4-BE49-F238E27FC236}">
                <a16:creationId xmlns:a16="http://schemas.microsoft.com/office/drawing/2014/main" xmlns="" id="{BA4D39AD-1C03-487D-B550-3C14F9AA7C50}"/>
              </a:ext>
            </a:extLst>
          </p:cNvPr>
          <p:cNvCxnSpPr>
            <a:cxnSpLocks/>
          </p:cNvCxnSpPr>
          <p:nvPr/>
        </p:nvCxnSpPr>
        <p:spPr>
          <a:xfrm>
            <a:off x="9642737" y="3521749"/>
            <a:ext cx="163703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93">
            <a:extLst>
              <a:ext uri="{FF2B5EF4-FFF2-40B4-BE49-F238E27FC236}">
                <a16:creationId xmlns:a16="http://schemas.microsoft.com/office/drawing/2014/main" xmlns="" id="{A73E27B3-56B5-4212-946C-0539E414201A}"/>
              </a:ext>
            </a:extLst>
          </p:cNvPr>
          <p:cNvSpPr txBox="1"/>
          <p:nvPr/>
        </p:nvSpPr>
        <p:spPr>
          <a:xfrm>
            <a:off x="9897625" y="3280893"/>
            <a:ext cx="119391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smtClean="0">
                <a:solidFill>
                  <a:srgbClr val="7030A0"/>
                </a:solidFill>
              </a:rPr>
              <a:t>setExpenditure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2" name="Straight Arrow Connector 94">
            <a:extLst>
              <a:ext uri="{FF2B5EF4-FFF2-40B4-BE49-F238E27FC236}">
                <a16:creationId xmlns:a16="http://schemas.microsoft.com/office/drawing/2014/main" xmlns="" id="{9711AC6B-2C2C-4B68-8F08-2DB891EF181F}"/>
              </a:ext>
            </a:extLst>
          </p:cNvPr>
          <p:cNvCxnSpPr>
            <a:cxnSpLocks/>
          </p:cNvCxnSpPr>
          <p:nvPr/>
        </p:nvCxnSpPr>
        <p:spPr>
          <a:xfrm>
            <a:off x="9628076" y="3675680"/>
            <a:ext cx="1724149" cy="1377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40"/>
          <p:cNvSpPr txBox="1"/>
          <p:nvPr/>
        </p:nvSpPr>
        <p:spPr>
          <a:xfrm>
            <a:off x="6507754" y="3057456"/>
            <a:ext cx="130957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updateExpenditure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41</Words>
  <Application>Microsoft Macintosh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Calibri</vt:lpstr>
      <vt:lpstr>Arial</vt:lpstr>
      <vt:lpstr>Office Theme</vt:lpstr>
      <vt:lpstr>PowerPoint 演示文稿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Ren Junqing</cp:lastModifiedBy>
  <cp:revision>110</cp:revision>
  <dcterms:created xsi:type="dcterms:W3CDTF">2016-07-22T14:33:02Z</dcterms:created>
  <dcterms:modified xsi:type="dcterms:W3CDTF">2018-11-01T06:34:20Z</dcterms:modified>
</cp:coreProperties>
</file>