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6E7"/>
    <a:srgbClr val="A6BBE2"/>
    <a:srgbClr val="E6E6E6"/>
    <a:srgbClr val="B3D0EB"/>
    <a:srgbClr val="8EBAE2"/>
    <a:srgbClr val="B6C8E8"/>
    <a:srgbClr val="294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304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E958A52-1930-4510-A09C-FBE6049E251C}"/>
              </a:ext>
            </a:extLst>
          </p:cNvPr>
          <p:cNvGrpSpPr/>
          <p:nvPr/>
        </p:nvGrpSpPr>
        <p:grpSpPr>
          <a:xfrm>
            <a:off x="1288296" y="-3044351"/>
            <a:ext cx="7889676" cy="13827919"/>
            <a:chOff x="815856" y="-3288191"/>
            <a:chExt cx="7889676" cy="13827919"/>
          </a:xfrm>
        </p:grpSpPr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C004368A-BDF9-40AC-9F96-13EC4EEF4F83}"/>
                </a:ext>
              </a:extLst>
            </p:cNvPr>
            <p:cNvSpPr/>
            <p:nvPr/>
          </p:nvSpPr>
          <p:spPr>
            <a:xfrm>
              <a:off x="815856" y="-2569536"/>
              <a:ext cx="7889676" cy="12479771"/>
            </a:xfrm>
            <a:prstGeom prst="roundRect">
              <a:avLst/>
            </a:prstGeom>
            <a:solidFill>
              <a:srgbClr val="B3C6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596FB-9D99-4033-929D-9A06BB47631B}"/>
                </a:ext>
              </a:extLst>
            </p:cNvPr>
            <p:cNvSpPr/>
            <p:nvPr/>
          </p:nvSpPr>
          <p:spPr>
            <a:xfrm>
              <a:off x="4584848" y="-3288191"/>
              <a:ext cx="175846" cy="175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509533C-D7CE-4673-8BD7-FFED436F6D72}"/>
                </a:ext>
              </a:extLst>
            </p:cNvPr>
            <p:cNvSpPr/>
            <p:nvPr/>
          </p:nvSpPr>
          <p:spPr>
            <a:xfrm>
              <a:off x="3485321" y="-2459174"/>
              <a:ext cx="2374901" cy="579120"/>
            </a:xfrm>
            <a:prstGeom prst="roundRect">
              <a:avLst/>
            </a:prstGeom>
            <a:solidFill>
              <a:srgbClr val="8EBAE2"/>
            </a:solidFill>
            <a:ln w="19050">
              <a:solidFill>
                <a:srgbClr val="2946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Tokenize string into </a:t>
              </a:r>
              <a:r>
                <a:rPr lang="en-SG" dirty="0" err="1">
                  <a:solidFill>
                    <a:schemeClr val="tx1"/>
                  </a:solidFill>
                </a:rPr>
                <a:t>ArgumentMultimap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F4FDCE6-2D51-4802-9AE6-11CB1191FEC6}"/>
                </a:ext>
              </a:extLst>
            </p:cNvPr>
            <p:cNvCxnSpPr>
              <a:stCxn id="5" idx="4"/>
              <a:endCxn id="10" idx="0"/>
            </p:cNvCxnSpPr>
            <p:nvPr/>
          </p:nvCxnSpPr>
          <p:spPr>
            <a:xfrm>
              <a:off x="4672771" y="-3112345"/>
              <a:ext cx="1" cy="6531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D675DAB-C0A8-4798-B26A-17136CEB2028}"/>
                </a:ext>
              </a:extLst>
            </p:cNvPr>
            <p:cNvSpPr/>
            <p:nvPr/>
          </p:nvSpPr>
          <p:spPr>
            <a:xfrm>
              <a:off x="3485319" y="-363712"/>
              <a:ext cx="2374901" cy="579120"/>
            </a:xfrm>
            <a:prstGeom prst="roundRect">
              <a:avLst/>
            </a:prstGeom>
            <a:solidFill>
              <a:srgbClr val="8EBAE2"/>
            </a:solidFill>
            <a:ln w="19050">
              <a:solidFill>
                <a:srgbClr val="2946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Get argument associated with “d/”</a:t>
              </a: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647783BA-DB60-449D-9952-E4843E7E56E1}"/>
                </a:ext>
              </a:extLst>
            </p:cNvPr>
            <p:cNvSpPr/>
            <p:nvPr/>
          </p:nvSpPr>
          <p:spPr>
            <a:xfrm>
              <a:off x="4485935" y="-1144287"/>
              <a:ext cx="373671" cy="47105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A051809-5296-4517-9E34-FA8B8B63970E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4672771" y="-1880054"/>
              <a:ext cx="1" cy="7357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725567E-2223-4612-A72F-8B0DD5EC1719}"/>
                </a:ext>
              </a:extLst>
            </p:cNvPr>
            <p:cNvCxnSpPr>
              <a:cxnSpLocks/>
              <a:stCxn id="13" idx="3"/>
              <a:endCxn id="19" idx="2"/>
            </p:cNvCxnSpPr>
            <p:nvPr/>
          </p:nvCxnSpPr>
          <p:spPr>
            <a:xfrm>
              <a:off x="4859606" y="-908760"/>
              <a:ext cx="229361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661015A-99B3-4D0A-BDBA-E6B41665EDE0}"/>
                </a:ext>
              </a:extLst>
            </p:cNvPr>
            <p:cNvSpPr/>
            <p:nvPr/>
          </p:nvSpPr>
          <p:spPr>
            <a:xfrm>
              <a:off x="3485318" y="1355474"/>
              <a:ext cx="2374901" cy="1122340"/>
            </a:xfrm>
            <a:prstGeom prst="roundRect">
              <a:avLst/>
            </a:prstGeom>
            <a:solidFill>
              <a:srgbClr val="8EBAE2"/>
            </a:solidFill>
            <a:ln w="19050">
              <a:solidFill>
                <a:srgbClr val="2946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Split string with whitespace as delimiter and put in arrays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A511CBB-762B-4C0E-8A19-25C2D2874725}"/>
                </a:ext>
              </a:extLst>
            </p:cNvPr>
            <p:cNvGrpSpPr/>
            <p:nvPr/>
          </p:nvGrpSpPr>
          <p:grpSpPr>
            <a:xfrm>
              <a:off x="7153225" y="-1008583"/>
              <a:ext cx="199646" cy="199646"/>
              <a:chOff x="5654040" y="2072640"/>
              <a:chExt cx="653171" cy="653171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0865537-CBA2-4998-8960-07C29603DA27}"/>
                  </a:ext>
                </a:extLst>
              </p:cNvPr>
              <p:cNvSpPr/>
              <p:nvPr/>
            </p:nvSpPr>
            <p:spPr>
              <a:xfrm>
                <a:off x="5654040" y="2072640"/>
                <a:ext cx="653171" cy="6531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E3E0CE7-752B-4D90-96CA-AEDCDD5EABEF}"/>
                  </a:ext>
                </a:extLst>
              </p:cNvPr>
              <p:cNvSpPr/>
              <p:nvPr/>
            </p:nvSpPr>
            <p:spPr>
              <a:xfrm>
                <a:off x="5760373" y="2178973"/>
                <a:ext cx="440504" cy="440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380E00-CB0F-4E4D-AB9B-9832755209E1}"/>
                </a:ext>
              </a:extLst>
            </p:cNvPr>
            <p:cNvSpPr txBox="1"/>
            <p:nvPr/>
          </p:nvSpPr>
          <p:spPr>
            <a:xfrm>
              <a:off x="4794574" y="-1308512"/>
              <a:ext cx="2374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[Non-empty preamble]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748B03-B310-402A-A1F0-1E3C053EBF73}"/>
                </a:ext>
              </a:extLst>
            </p:cNvPr>
            <p:cNvSpPr txBox="1"/>
            <p:nvPr/>
          </p:nvSpPr>
          <p:spPr>
            <a:xfrm>
              <a:off x="2484705" y="-1637204"/>
              <a:ext cx="2374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[Date prefix (“d/”) missing]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958098C-064C-464E-B38D-0607FD480D02}"/>
                </a:ext>
              </a:extLst>
            </p:cNvPr>
            <p:cNvGrpSpPr/>
            <p:nvPr/>
          </p:nvGrpSpPr>
          <p:grpSpPr>
            <a:xfrm>
              <a:off x="1943019" y="-1002707"/>
              <a:ext cx="199646" cy="199646"/>
              <a:chOff x="5654040" y="2072640"/>
              <a:chExt cx="653171" cy="653171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CFA8D84-E302-4679-BE9A-C771AB8CF4D8}"/>
                  </a:ext>
                </a:extLst>
              </p:cNvPr>
              <p:cNvSpPr/>
              <p:nvPr/>
            </p:nvSpPr>
            <p:spPr>
              <a:xfrm>
                <a:off x="5654040" y="2072640"/>
                <a:ext cx="653171" cy="6531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611C14F-0477-46AE-8A9A-F2C31B18468D}"/>
                  </a:ext>
                </a:extLst>
              </p:cNvPr>
              <p:cNvSpPr/>
              <p:nvPr/>
            </p:nvSpPr>
            <p:spPr>
              <a:xfrm>
                <a:off x="5760373" y="2178973"/>
                <a:ext cx="440504" cy="440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51CDCF5-F4B4-4893-A424-1EDC4FF01842}"/>
                </a:ext>
              </a:extLst>
            </p:cNvPr>
            <p:cNvCxnSpPr>
              <a:cxnSpLocks/>
              <a:stCxn id="13" idx="1"/>
              <a:endCxn id="52" idx="6"/>
            </p:cNvCxnSpPr>
            <p:nvPr/>
          </p:nvCxnSpPr>
          <p:spPr>
            <a:xfrm flipH="1">
              <a:off x="2142665" y="-908760"/>
              <a:ext cx="2343270" cy="58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DF337EE-6F87-44DB-B6FF-41A519DBFEA8}"/>
                </a:ext>
              </a:extLst>
            </p:cNvPr>
            <p:cNvCxnSpPr>
              <a:cxnSpLocks/>
              <a:stCxn id="13" idx="2"/>
              <a:endCxn id="25" idx="0"/>
            </p:cNvCxnSpPr>
            <p:nvPr/>
          </p:nvCxnSpPr>
          <p:spPr>
            <a:xfrm flipH="1">
              <a:off x="4672770" y="-673233"/>
              <a:ext cx="1" cy="3095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E748D69-6027-4D22-8B8D-34872E45E649}"/>
                </a:ext>
              </a:extLst>
            </p:cNvPr>
            <p:cNvGrpSpPr/>
            <p:nvPr/>
          </p:nvGrpSpPr>
          <p:grpSpPr>
            <a:xfrm>
              <a:off x="7153225" y="828812"/>
              <a:ext cx="199646" cy="199646"/>
              <a:chOff x="5654040" y="2072640"/>
              <a:chExt cx="653171" cy="653171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A746254-516A-4236-82DC-0F6AFDAD9ECC}"/>
                  </a:ext>
                </a:extLst>
              </p:cNvPr>
              <p:cNvSpPr/>
              <p:nvPr/>
            </p:nvSpPr>
            <p:spPr>
              <a:xfrm>
                <a:off x="5654040" y="2072640"/>
                <a:ext cx="653171" cy="6531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CE71355-CF5D-43AF-8E3B-E9EF488031F8}"/>
                  </a:ext>
                </a:extLst>
              </p:cNvPr>
              <p:cNvSpPr/>
              <p:nvPr/>
            </p:nvSpPr>
            <p:spPr>
              <a:xfrm>
                <a:off x="5760373" y="2178973"/>
                <a:ext cx="440504" cy="440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1" name="Diamond 60">
              <a:extLst>
                <a:ext uri="{FF2B5EF4-FFF2-40B4-BE49-F238E27FC236}">
                  <a16:creationId xmlns:a16="http://schemas.microsoft.com/office/drawing/2014/main" id="{1F197FA3-AED7-4427-A81C-5076976E9A4D}"/>
                </a:ext>
              </a:extLst>
            </p:cNvPr>
            <p:cNvSpPr/>
            <p:nvPr/>
          </p:nvSpPr>
          <p:spPr>
            <a:xfrm>
              <a:off x="4485935" y="693108"/>
              <a:ext cx="373671" cy="47105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8E46092-71EF-4AEC-A250-C700F1BF96BD}"/>
                </a:ext>
              </a:extLst>
            </p:cNvPr>
            <p:cNvCxnSpPr>
              <a:cxnSpLocks/>
              <a:stCxn id="61" idx="3"/>
              <a:endCxn id="59" idx="2"/>
            </p:cNvCxnSpPr>
            <p:nvPr/>
          </p:nvCxnSpPr>
          <p:spPr>
            <a:xfrm>
              <a:off x="4859606" y="928635"/>
              <a:ext cx="229361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8904621-2BEC-47F2-B66C-385146474FBF}"/>
                </a:ext>
              </a:extLst>
            </p:cNvPr>
            <p:cNvCxnSpPr>
              <a:cxnSpLocks/>
              <a:stCxn id="25" idx="2"/>
              <a:endCxn id="61" idx="0"/>
            </p:cNvCxnSpPr>
            <p:nvPr/>
          </p:nvCxnSpPr>
          <p:spPr>
            <a:xfrm>
              <a:off x="4672770" y="215408"/>
              <a:ext cx="1" cy="4777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970573E-5951-4CB4-BCCB-2F5ED70AF5E7}"/>
                </a:ext>
              </a:extLst>
            </p:cNvPr>
            <p:cNvSpPr txBox="1"/>
            <p:nvPr/>
          </p:nvSpPr>
          <p:spPr>
            <a:xfrm>
              <a:off x="5106971" y="508442"/>
              <a:ext cx="2374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[No arguments]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62C7E4B-00F8-4E02-8F06-4E4FCCD16A3D}"/>
                </a:ext>
              </a:extLst>
            </p:cNvPr>
            <p:cNvSpPr txBox="1"/>
            <p:nvPr/>
          </p:nvSpPr>
          <p:spPr>
            <a:xfrm>
              <a:off x="4672769" y="-763352"/>
              <a:ext cx="2374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[else]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4386DF1-4DDB-4181-A474-E959BDB8E096}"/>
                </a:ext>
              </a:extLst>
            </p:cNvPr>
            <p:cNvCxnSpPr>
              <a:cxnSpLocks/>
              <a:stCxn id="61" idx="2"/>
              <a:endCxn id="33" idx="0"/>
            </p:cNvCxnSpPr>
            <p:nvPr/>
          </p:nvCxnSpPr>
          <p:spPr>
            <a:xfrm flipH="1">
              <a:off x="4672769" y="1164162"/>
              <a:ext cx="2" cy="1913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A34D4EC-9D4D-47CE-A850-587E32DF0C85}"/>
                </a:ext>
              </a:extLst>
            </p:cNvPr>
            <p:cNvSpPr txBox="1"/>
            <p:nvPr/>
          </p:nvSpPr>
          <p:spPr>
            <a:xfrm>
              <a:off x="4745822" y="995956"/>
              <a:ext cx="2374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[else]</a:t>
              </a:r>
            </a:p>
          </p:txBody>
        </p:sp>
        <p:sp>
          <p:nvSpPr>
            <p:cNvPr id="79" name="Diamond 78">
              <a:extLst>
                <a:ext uri="{FF2B5EF4-FFF2-40B4-BE49-F238E27FC236}">
                  <a16:creationId xmlns:a16="http://schemas.microsoft.com/office/drawing/2014/main" id="{D8642FD7-36AF-46BA-8BBB-895876E17A3E}"/>
                </a:ext>
              </a:extLst>
            </p:cNvPr>
            <p:cNvSpPr/>
            <p:nvPr/>
          </p:nvSpPr>
          <p:spPr>
            <a:xfrm>
              <a:off x="4485935" y="2997830"/>
              <a:ext cx="373671" cy="47105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2382D4-E6F4-4D52-AA29-0897F483B667}"/>
                </a:ext>
              </a:extLst>
            </p:cNvPr>
            <p:cNvCxnSpPr>
              <a:cxnSpLocks/>
              <a:stCxn id="33" idx="2"/>
              <a:endCxn id="79" idx="0"/>
            </p:cNvCxnSpPr>
            <p:nvPr/>
          </p:nvCxnSpPr>
          <p:spPr>
            <a:xfrm>
              <a:off x="4672769" y="2477814"/>
              <a:ext cx="2" cy="5200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FC22C1D-7BAF-477A-B868-E74DA9654465}"/>
                </a:ext>
              </a:extLst>
            </p:cNvPr>
            <p:cNvGrpSpPr/>
            <p:nvPr/>
          </p:nvGrpSpPr>
          <p:grpSpPr>
            <a:xfrm>
              <a:off x="7153225" y="3133534"/>
              <a:ext cx="199646" cy="199646"/>
              <a:chOff x="5654040" y="2072640"/>
              <a:chExt cx="653171" cy="65317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FDCE795E-CD92-440F-AD64-9853A23C448C}"/>
                  </a:ext>
                </a:extLst>
              </p:cNvPr>
              <p:cNvSpPr/>
              <p:nvPr/>
            </p:nvSpPr>
            <p:spPr>
              <a:xfrm>
                <a:off x="5654040" y="2072640"/>
                <a:ext cx="653171" cy="6531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3484131-B713-4A0C-975A-72C765FF7F8A}"/>
                  </a:ext>
                </a:extLst>
              </p:cNvPr>
              <p:cNvSpPr/>
              <p:nvPr/>
            </p:nvSpPr>
            <p:spPr>
              <a:xfrm>
                <a:off x="5760373" y="2178973"/>
                <a:ext cx="440504" cy="440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A968879-ED34-43D5-A308-F19F803382F2}"/>
                </a:ext>
              </a:extLst>
            </p:cNvPr>
            <p:cNvCxnSpPr>
              <a:cxnSpLocks/>
              <a:stCxn id="79" idx="3"/>
              <a:endCxn id="84" idx="2"/>
            </p:cNvCxnSpPr>
            <p:nvPr/>
          </p:nvCxnSpPr>
          <p:spPr>
            <a:xfrm>
              <a:off x="4859606" y="3233357"/>
              <a:ext cx="229361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2A8BDE5-E54C-4FEC-AA9C-C0646A5B38D8}"/>
                </a:ext>
              </a:extLst>
            </p:cNvPr>
            <p:cNvSpPr txBox="1"/>
            <p:nvPr/>
          </p:nvSpPr>
          <p:spPr>
            <a:xfrm>
              <a:off x="5106971" y="2813164"/>
              <a:ext cx="2374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[array size is not 2]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2EFFA93B-7BE5-4521-A7D3-F63ACC6F7588}"/>
                </a:ext>
              </a:extLst>
            </p:cNvPr>
            <p:cNvSpPr/>
            <p:nvPr/>
          </p:nvSpPr>
          <p:spPr>
            <a:xfrm>
              <a:off x="3485318" y="3884536"/>
              <a:ext cx="2374901" cy="1122340"/>
            </a:xfrm>
            <a:prstGeom prst="roundRect">
              <a:avLst/>
            </a:prstGeom>
            <a:solidFill>
              <a:srgbClr val="8EBAE2"/>
            </a:solidFill>
            <a:ln w="19050">
              <a:solidFill>
                <a:srgbClr val="2946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Parse first and second element of array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6FD9D39-DFE5-42D5-8BB2-8DFD9EBDE7C7}"/>
                </a:ext>
              </a:extLst>
            </p:cNvPr>
            <p:cNvCxnSpPr>
              <a:cxnSpLocks/>
              <a:stCxn id="79" idx="2"/>
              <a:endCxn id="94" idx="0"/>
            </p:cNvCxnSpPr>
            <p:nvPr/>
          </p:nvCxnSpPr>
          <p:spPr>
            <a:xfrm flipH="1">
              <a:off x="4672769" y="3468884"/>
              <a:ext cx="2" cy="4156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6C9EB96-A357-4CEB-AC01-F9F4AA94DF94}"/>
                </a:ext>
              </a:extLst>
            </p:cNvPr>
            <p:cNvSpPr txBox="1"/>
            <p:nvPr/>
          </p:nvSpPr>
          <p:spPr>
            <a:xfrm>
              <a:off x="4760694" y="3425141"/>
              <a:ext cx="748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[else]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15C12E89-0474-4CB1-B1ED-9D08474FE164}"/>
                </a:ext>
              </a:extLst>
            </p:cNvPr>
            <p:cNvSpPr/>
            <p:nvPr/>
          </p:nvSpPr>
          <p:spPr>
            <a:xfrm>
              <a:off x="3485317" y="5610940"/>
              <a:ext cx="2374901" cy="1122340"/>
            </a:xfrm>
            <a:prstGeom prst="roundRect">
              <a:avLst/>
            </a:prstGeom>
            <a:solidFill>
              <a:srgbClr val="8EBAE2"/>
            </a:solidFill>
            <a:ln w="19050">
              <a:solidFill>
                <a:srgbClr val="2946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Check validity of date order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CABC029-3518-4413-BCAA-28B422648EF1}"/>
                </a:ext>
              </a:extLst>
            </p:cNvPr>
            <p:cNvCxnSpPr>
              <a:cxnSpLocks/>
              <a:stCxn id="94" idx="2"/>
              <a:endCxn id="99" idx="0"/>
            </p:cNvCxnSpPr>
            <p:nvPr/>
          </p:nvCxnSpPr>
          <p:spPr>
            <a:xfrm flipH="1">
              <a:off x="4672768" y="5006876"/>
              <a:ext cx="1" cy="6040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Diamond 102">
              <a:extLst>
                <a:ext uri="{FF2B5EF4-FFF2-40B4-BE49-F238E27FC236}">
                  <a16:creationId xmlns:a16="http://schemas.microsoft.com/office/drawing/2014/main" id="{E4C9A8AB-0E7C-40CE-82BF-9825C1D67E4A}"/>
                </a:ext>
              </a:extLst>
            </p:cNvPr>
            <p:cNvSpPr/>
            <p:nvPr/>
          </p:nvSpPr>
          <p:spPr>
            <a:xfrm>
              <a:off x="4485935" y="7360898"/>
              <a:ext cx="373671" cy="47105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97F08D8-5EC3-4F63-8399-6C3D94347166}"/>
                </a:ext>
              </a:extLst>
            </p:cNvPr>
            <p:cNvCxnSpPr>
              <a:cxnSpLocks/>
              <a:stCxn id="99" idx="2"/>
              <a:endCxn id="103" idx="0"/>
            </p:cNvCxnSpPr>
            <p:nvPr/>
          </p:nvCxnSpPr>
          <p:spPr>
            <a:xfrm>
              <a:off x="4672768" y="6733280"/>
              <a:ext cx="3" cy="6276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81318C7-DEE3-4368-A38B-7C31ADCD298E}"/>
                </a:ext>
              </a:extLst>
            </p:cNvPr>
            <p:cNvCxnSpPr>
              <a:cxnSpLocks/>
              <a:stCxn id="103" idx="3"/>
              <a:endCxn id="113" idx="2"/>
            </p:cNvCxnSpPr>
            <p:nvPr/>
          </p:nvCxnSpPr>
          <p:spPr>
            <a:xfrm>
              <a:off x="4859606" y="7596425"/>
              <a:ext cx="229361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A281963-DAA2-47ED-93C5-FA828272FD04}"/>
                </a:ext>
              </a:extLst>
            </p:cNvPr>
            <p:cNvGrpSpPr/>
            <p:nvPr/>
          </p:nvGrpSpPr>
          <p:grpSpPr>
            <a:xfrm>
              <a:off x="7153225" y="7496602"/>
              <a:ext cx="199646" cy="199646"/>
              <a:chOff x="5654040" y="2072640"/>
              <a:chExt cx="653171" cy="653171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D9A3133-D6B2-48E4-B808-DC1D8052163D}"/>
                  </a:ext>
                </a:extLst>
              </p:cNvPr>
              <p:cNvSpPr/>
              <p:nvPr/>
            </p:nvSpPr>
            <p:spPr>
              <a:xfrm>
                <a:off x="5654040" y="2072640"/>
                <a:ext cx="653171" cy="6531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4204533B-6059-48DB-B594-B58C3B43A951}"/>
                  </a:ext>
                </a:extLst>
              </p:cNvPr>
              <p:cNvSpPr/>
              <p:nvPr/>
            </p:nvSpPr>
            <p:spPr>
              <a:xfrm>
                <a:off x="5760373" y="2178973"/>
                <a:ext cx="440504" cy="440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AD07850-3A83-4A26-8867-6A986CEFE5EE}"/>
                </a:ext>
              </a:extLst>
            </p:cNvPr>
            <p:cNvSpPr txBox="1"/>
            <p:nvPr/>
          </p:nvSpPr>
          <p:spPr>
            <a:xfrm>
              <a:off x="4945468" y="7125999"/>
              <a:ext cx="2374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[not valid]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EA808628-2A50-4BDC-A306-CA4118A71B26}"/>
                </a:ext>
              </a:extLst>
            </p:cNvPr>
            <p:cNvSpPr/>
            <p:nvPr/>
          </p:nvSpPr>
          <p:spPr>
            <a:xfrm>
              <a:off x="3485317" y="8506907"/>
              <a:ext cx="2374901" cy="1122340"/>
            </a:xfrm>
            <a:prstGeom prst="roundRect">
              <a:avLst/>
            </a:prstGeom>
            <a:solidFill>
              <a:srgbClr val="8EBAE2"/>
            </a:solidFill>
            <a:ln w="19050">
              <a:solidFill>
                <a:srgbClr val="2946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Construct new </a:t>
              </a:r>
              <a:r>
                <a:rPr lang="en-SG" dirty="0" err="1">
                  <a:solidFill>
                    <a:schemeClr val="tx1"/>
                  </a:solidFill>
                </a:rPr>
                <a:t>StatisticCommand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C51518A3-8A61-4807-9B45-199B8DB01182}"/>
                </a:ext>
              </a:extLst>
            </p:cNvPr>
            <p:cNvCxnSpPr>
              <a:cxnSpLocks/>
              <a:stCxn id="103" idx="2"/>
              <a:endCxn id="117" idx="0"/>
            </p:cNvCxnSpPr>
            <p:nvPr/>
          </p:nvCxnSpPr>
          <p:spPr>
            <a:xfrm flipH="1">
              <a:off x="4672768" y="7831952"/>
              <a:ext cx="3" cy="6749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94CC290-0E16-4666-A18A-FEB698123923}"/>
                </a:ext>
              </a:extLst>
            </p:cNvPr>
            <p:cNvSpPr txBox="1"/>
            <p:nvPr/>
          </p:nvSpPr>
          <p:spPr>
            <a:xfrm>
              <a:off x="4794574" y="8005278"/>
              <a:ext cx="748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[else]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B6AAB97-D79C-4B19-A199-353001F88396}"/>
                </a:ext>
              </a:extLst>
            </p:cNvPr>
            <p:cNvGrpSpPr/>
            <p:nvPr/>
          </p:nvGrpSpPr>
          <p:grpSpPr>
            <a:xfrm>
              <a:off x="4578412" y="10340082"/>
              <a:ext cx="199646" cy="199646"/>
              <a:chOff x="5654040" y="2072640"/>
              <a:chExt cx="653171" cy="653171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F223E82-9761-41B1-B4D7-7CEF6F3421F6}"/>
                  </a:ext>
                </a:extLst>
              </p:cNvPr>
              <p:cNvSpPr/>
              <p:nvPr/>
            </p:nvSpPr>
            <p:spPr>
              <a:xfrm>
                <a:off x="5654040" y="2072640"/>
                <a:ext cx="653171" cy="6531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A9B1486D-C6B7-4D05-A24E-372A9513C2CA}"/>
                  </a:ext>
                </a:extLst>
              </p:cNvPr>
              <p:cNvSpPr/>
              <p:nvPr/>
            </p:nvSpPr>
            <p:spPr>
              <a:xfrm>
                <a:off x="5760373" y="2178973"/>
                <a:ext cx="440504" cy="440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C8C9349-599D-4BB9-9A99-894AA28C785D}"/>
                </a:ext>
              </a:extLst>
            </p:cNvPr>
            <p:cNvCxnSpPr>
              <a:cxnSpLocks/>
              <a:stCxn id="117" idx="2"/>
              <a:endCxn id="123" idx="0"/>
            </p:cNvCxnSpPr>
            <p:nvPr/>
          </p:nvCxnSpPr>
          <p:spPr>
            <a:xfrm>
              <a:off x="4672768" y="9629247"/>
              <a:ext cx="5467" cy="7108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A584B70-CC20-4F03-A066-CCEB4D02E1DA}"/>
                </a:ext>
              </a:extLst>
            </p:cNvPr>
            <p:cNvSpPr txBox="1"/>
            <p:nvPr/>
          </p:nvSpPr>
          <p:spPr>
            <a:xfrm>
              <a:off x="1108986" y="-2278010"/>
              <a:ext cx="1867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 err="1"/>
                <a:t>StatisicCommandParser</a:t>
              </a:r>
              <a:endParaRPr lang="en-SG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76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Vincent Neo</cp:lastModifiedBy>
  <cp:revision>24</cp:revision>
  <dcterms:created xsi:type="dcterms:W3CDTF">2017-07-28T00:49:09Z</dcterms:created>
  <dcterms:modified xsi:type="dcterms:W3CDTF">2018-11-04T09:19:52Z</dcterms:modified>
</cp:coreProperties>
</file>