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D4"/>
    <a:srgbClr val="CBFFF1"/>
    <a:srgbClr val="FFC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07" autoAdjust="0"/>
    <p:restoredTop sz="94660"/>
  </p:normalViewPr>
  <p:slideViewPr>
    <p:cSldViewPr snapToGrid="0">
      <p:cViewPr>
        <p:scale>
          <a:sx n="66" d="100"/>
          <a:sy n="66" d="100"/>
        </p:scale>
        <p:origin x="163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7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9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4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5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803A-6250-40E1-AD84-D83EECB9964B}" type="datetimeFigureOut">
              <a:rPr lang="en-US" smtClean="0"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32141B3F-19C6-441E-8337-4BAABDC4533F}"/>
              </a:ext>
            </a:extLst>
          </p:cNvPr>
          <p:cNvSpPr/>
          <p:nvPr/>
        </p:nvSpPr>
        <p:spPr>
          <a:xfrm>
            <a:off x="128495" y="40519"/>
            <a:ext cx="10218845" cy="678915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80" name="Rectangle 65">
            <a:extLst>
              <a:ext uri="{FF2B5EF4-FFF2-40B4-BE49-F238E27FC236}">
                <a16:creationId xmlns:a16="http://schemas.microsoft.com/office/drawing/2014/main" id="{0311A90D-9D5C-4733-A853-1540BA415680}"/>
              </a:ext>
            </a:extLst>
          </p:cNvPr>
          <p:cNvSpPr/>
          <p:nvPr/>
        </p:nvSpPr>
        <p:spPr>
          <a:xfrm>
            <a:off x="10399682" y="28327"/>
            <a:ext cx="4187543" cy="6801346"/>
          </a:xfrm>
          <a:prstGeom prst="roundRect">
            <a:avLst>
              <a:gd name="adj" fmla="val 906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7400B5B-75B5-43DF-ADF7-F28DF8DCFF0F}"/>
              </a:ext>
            </a:extLst>
          </p:cNvPr>
          <p:cNvGrpSpPr/>
          <p:nvPr/>
        </p:nvGrpSpPr>
        <p:grpSpPr>
          <a:xfrm>
            <a:off x="1089089" y="145191"/>
            <a:ext cx="1110404" cy="6506657"/>
            <a:chOff x="751914" y="137983"/>
            <a:chExt cx="1110404" cy="6506657"/>
          </a:xfrm>
        </p:grpSpPr>
        <p:sp>
          <p:nvSpPr>
            <p:cNvPr id="6" name="Rectangle 62">
              <a:extLst>
                <a:ext uri="{FF2B5EF4-FFF2-40B4-BE49-F238E27FC236}">
                  <a16:creationId xmlns:a16="http://schemas.microsoft.com/office/drawing/2014/main" id="{B156186A-D274-40D5-830A-0F9B4079BB2F}"/>
                </a:ext>
              </a:extLst>
            </p:cNvPr>
            <p:cNvSpPr/>
            <p:nvPr/>
          </p:nvSpPr>
          <p:spPr>
            <a:xfrm>
              <a:off x="751914" y="137983"/>
              <a:ext cx="1110404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:LogicManager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D3496-42CA-450A-985C-0F515DE92E6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67" y="622578"/>
              <a:ext cx="0" cy="602206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FD049B-B38F-45A4-8E57-9D9443D65F7F}"/>
              </a:ext>
            </a:extLst>
          </p:cNvPr>
          <p:cNvGrpSpPr/>
          <p:nvPr/>
        </p:nvGrpSpPr>
        <p:grpSpPr>
          <a:xfrm>
            <a:off x="3085967" y="152300"/>
            <a:ext cx="1056227" cy="2833054"/>
            <a:chOff x="2848898" y="152300"/>
            <a:chExt cx="1056227" cy="2833054"/>
          </a:xfrm>
        </p:grpSpPr>
        <p:sp>
          <p:nvSpPr>
            <p:cNvPr id="9" name="Rectangle 62">
              <a:extLst>
                <a:ext uri="{FF2B5EF4-FFF2-40B4-BE49-F238E27FC236}">
                  <a16:creationId xmlns:a16="http://schemas.microsoft.com/office/drawing/2014/main" id="{BC642E58-12EF-4E6F-AC06-58E707181E04}"/>
                </a:ext>
              </a:extLst>
            </p:cNvPr>
            <p:cNvSpPr/>
            <p:nvPr/>
          </p:nvSpPr>
          <p:spPr>
            <a:xfrm>
              <a:off x="2848898" y="152300"/>
              <a:ext cx="1056227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:Financial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PlannerParser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8210852-7735-4F7E-86C7-19131BA58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547" y="635883"/>
              <a:ext cx="1" cy="234947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CD01D4-71D3-4A97-B0EA-B838D30B8C05}"/>
              </a:ext>
            </a:extLst>
          </p:cNvPr>
          <p:cNvGrpSpPr/>
          <p:nvPr/>
        </p:nvGrpSpPr>
        <p:grpSpPr>
          <a:xfrm>
            <a:off x="4331222" y="152767"/>
            <a:ext cx="1274405" cy="2664987"/>
            <a:chOff x="4094153" y="152767"/>
            <a:chExt cx="1274405" cy="2664987"/>
          </a:xfrm>
        </p:grpSpPr>
        <p:sp>
          <p:nvSpPr>
            <p:cNvPr id="84" name="Rectangle 62">
              <a:extLst>
                <a:ext uri="{FF2B5EF4-FFF2-40B4-BE49-F238E27FC236}">
                  <a16:creationId xmlns:a16="http://schemas.microsoft.com/office/drawing/2014/main" id="{870E66F5-9D8B-4C19-8C39-29DA81D21172}"/>
                </a:ext>
              </a:extLst>
            </p:cNvPr>
            <p:cNvSpPr/>
            <p:nvPr/>
          </p:nvSpPr>
          <p:spPr>
            <a:xfrm>
              <a:off x="4094153" y="152767"/>
              <a:ext cx="1274405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ExportExcel</a:t>
              </a:r>
              <a:endParaRPr 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CommandParser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C79F91D-4024-48C2-BAA3-B63F803C8A28}"/>
                </a:ext>
              </a:extLst>
            </p:cNvPr>
            <p:cNvCxnSpPr>
              <a:cxnSpLocks/>
            </p:cNvCxnSpPr>
            <p:nvPr/>
          </p:nvCxnSpPr>
          <p:spPr>
            <a:xfrm>
              <a:off x="4737751" y="644270"/>
              <a:ext cx="0" cy="21734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52D1FF61-66B5-47FB-B454-6B6742646268}"/>
              </a:ext>
            </a:extLst>
          </p:cNvPr>
          <p:cNvSpPr/>
          <p:nvPr/>
        </p:nvSpPr>
        <p:spPr>
          <a:xfrm>
            <a:off x="4843421" y="2635175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7DC4B2-3132-49D2-9809-3DC4CA8F4DBE}"/>
              </a:ext>
            </a:extLst>
          </p:cNvPr>
          <p:cNvGrpSpPr/>
          <p:nvPr/>
        </p:nvGrpSpPr>
        <p:grpSpPr>
          <a:xfrm>
            <a:off x="5794655" y="152811"/>
            <a:ext cx="1274405" cy="6571077"/>
            <a:chOff x="5557586" y="152811"/>
            <a:chExt cx="1274405" cy="6571077"/>
          </a:xfrm>
        </p:grpSpPr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850EC75F-E5DD-4309-AD97-C580BE537187}"/>
                </a:ext>
              </a:extLst>
            </p:cNvPr>
            <p:cNvSpPr/>
            <p:nvPr/>
          </p:nvSpPr>
          <p:spPr>
            <a:xfrm>
              <a:off x="5557586" y="152811"/>
              <a:ext cx="1274405" cy="46830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c:ExportExcel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Command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F19FC66-42E4-4B93-A18A-D234613542D3}"/>
                </a:ext>
              </a:extLst>
            </p:cNvPr>
            <p:cNvCxnSpPr>
              <a:cxnSpLocks/>
            </p:cNvCxnSpPr>
            <p:nvPr/>
          </p:nvCxnSpPr>
          <p:spPr>
            <a:xfrm>
              <a:off x="6184301" y="586905"/>
              <a:ext cx="0" cy="61369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6805C3E-4CAD-491F-8E4D-9A594266D09C}"/>
              </a:ext>
            </a:extLst>
          </p:cNvPr>
          <p:cNvGrpSpPr/>
          <p:nvPr/>
        </p:nvGrpSpPr>
        <p:grpSpPr>
          <a:xfrm>
            <a:off x="8959400" y="5295398"/>
            <a:ext cx="1274405" cy="1234213"/>
            <a:chOff x="6951392" y="142240"/>
            <a:chExt cx="1274405" cy="1234213"/>
          </a:xfrm>
        </p:grpSpPr>
        <p:sp>
          <p:nvSpPr>
            <p:cNvPr id="116" name="Rectangle 62">
              <a:extLst>
                <a:ext uri="{FF2B5EF4-FFF2-40B4-BE49-F238E27FC236}">
                  <a16:creationId xmlns:a16="http://schemas.microsoft.com/office/drawing/2014/main" id="{B6A0C706-F640-40D7-B19E-65718DC5F334}"/>
                </a:ext>
              </a:extLst>
            </p:cNvPr>
            <p:cNvSpPr/>
            <p:nvPr/>
          </p:nvSpPr>
          <p:spPr>
            <a:xfrm>
              <a:off x="6951392" y="142240"/>
              <a:ext cx="1274405" cy="46226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result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:ResultCommand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DD47892-1F10-44B8-8140-07E9459A7C9E}"/>
                </a:ext>
              </a:extLst>
            </p:cNvPr>
            <p:cNvCxnSpPr>
              <a:cxnSpLocks/>
            </p:cNvCxnSpPr>
            <p:nvPr/>
          </p:nvCxnSpPr>
          <p:spPr>
            <a:xfrm>
              <a:off x="7579249" y="615079"/>
              <a:ext cx="0" cy="76137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6996597-DDBA-49A6-B01D-110DE872A8C6}"/>
              </a:ext>
            </a:extLst>
          </p:cNvPr>
          <p:cNvGrpSpPr/>
          <p:nvPr/>
        </p:nvGrpSpPr>
        <p:grpSpPr>
          <a:xfrm>
            <a:off x="10505774" y="2472903"/>
            <a:ext cx="637202" cy="2091477"/>
            <a:chOff x="8414825" y="137160"/>
            <a:chExt cx="637202" cy="209147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29ECDE9-70CE-487D-A164-A094FC067B82}"/>
                </a:ext>
              </a:extLst>
            </p:cNvPr>
            <p:cNvCxnSpPr>
              <a:cxnSpLocks/>
            </p:cNvCxnSpPr>
            <p:nvPr/>
          </p:nvCxnSpPr>
          <p:spPr>
            <a:xfrm>
              <a:off x="8728617" y="622578"/>
              <a:ext cx="0" cy="1606059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62">
              <a:extLst>
                <a:ext uri="{FF2B5EF4-FFF2-40B4-BE49-F238E27FC236}">
                  <a16:creationId xmlns:a16="http://schemas.microsoft.com/office/drawing/2014/main" id="{672DFCEA-CC45-48EA-8332-0322B4237F08}"/>
                </a:ext>
              </a:extLst>
            </p:cNvPr>
            <p:cNvSpPr/>
            <p:nvPr/>
          </p:nvSpPr>
          <p:spPr>
            <a:xfrm>
              <a:off x="8414825" y="137160"/>
              <a:ext cx="637202" cy="475616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:Model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3B4412E-ED8B-4686-AD13-726A6B32F99C}"/>
              </a:ext>
            </a:extLst>
          </p:cNvPr>
          <p:cNvGrpSpPr/>
          <p:nvPr/>
        </p:nvGrpSpPr>
        <p:grpSpPr>
          <a:xfrm>
            <a:off x="11338221" y="2472903"/>
            <a:ext cx="1910944" cy="1330269"/>
            <a:chOff x="9247365" y="135893"/>
            <a:chExt cx="1910944" cy="1330269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16EB944-AC1E-4061-9770-223F991572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34965" y="622578"/>
              <a:ext cx="0" cy="84358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3" name="Rectangle 62">
              <a:extLst>
                <a:ext uri="{FF2B5EF4-FFF2-40B4-BE49-F238E27FC236}">
                  <a16:creationId xmlns:a16="http://schemas.microsoft.com/office/drawing/2014/main" id="{B724772E-2041-4C71-B120-2D7B0C0D83FF}"/>
                </a:ext>
              </a:extLst>
            </p:cNvPr>
            <p:cNvSpPr/>
            <p:nvPr/>
          </p:nvSpPr>
          <p:spPr>
            <a:xfrm>
              <a:off x="9247365" y="135893"/>
              <a:ext cx="1910944" cy="47709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FilteredList</a:t>
              </a:r>
              <a:r>
                <a:rPr lang="en-US" sz="1200" dirty="0">
                  <a:solidFill>
                    <a:schemeClr val="bg1"/>
                  </a:solidFill>
                </a:rPr>
                <a:t>&lt;Record&gt;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898088F-C175-47DB-B88F-A4DEB2F92C38}"/>
              </a:ext>
            </a:extLst>
          </p:cNvPr>
          <p:cNvGrpSpPr/>
          <p:nvPr/>
        </p:nvGrpSpPr>
        <p:grpSpPr>
          <a:xfrm>
            <a:off x="3653047" y="1228371"/>
            <a:ext cx="1316139" cy="310952"/>
            <a:chOff x="2969092" y="1199813"/>
            <a:chExt cx="1316139" cy="31095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5853A31-45D9-4411-826F-AAF9E00BCD88}"/>
                </a:ext>
              </a:extLst>
            </p:cNvPr>
            <p:cNvCxnSpPr>
              <a:cxnSpLocks/>
            </p:cNvCxnSpPr>
            <p:nvPr/>
          </p:nvCxnSpPr>
          <p:spPr>
            <a:xfrm>
              <a:off x="2969092" y="1199813"/>
              <a:ext cx="12541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EB33917-6236-4711-A825-AB37D266A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8128" y="1510371"/>
              <a:ext cx="1297103" cy="39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E65B2A45-4330-417E-BC22-024815F0E6DB}"/>
              </a:ext>
            </a:extLst>
          </p:cNvPr>
          <p:cNvSpPr/>
          <p:nvPr/>
        </p:nvSpPr>
        <p:spPr>
          <a:xfrm>
            <a:off x="4905881" y="1211969"/>
            <a:ext cx="151867" cy="3287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7F3654-3C33-4788-A91A-CC8378650D22}"/>
              </a:ext>
            </a:extLst>
          </p:cNvPr>
          <p:cNvGrpSpPr/>
          <p:nvPr/>
        </p:nvGrpSpPr>
        <p:grpSpPr>
          <a:xfrm>
            <a:off x="3685570" y="1845519"/>
            <a:ext cx="1304643" cy="680872"/>
            <a:chOff x="3028482" y="1730692"/>
            <a:chExt cx="1304643" cy="680872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F08B538-C705-4D30-8DA6-50A6730E0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8482" y="1730692"/>
              <a:ext cx="1259217" cy="369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BAC0801-5831-43C0-9663-19871663B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022" y="2411170"/>
              <a:ext cx="1297103" cy="39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8DC5CDF4-BB97-426C-9C86-25A5190A89B8}"/>
              </a:ext>
            </a:extLst>
          </p:cNvPr>
          <p:cNvSpPr/>
          <p:nvPr/>
        </p:nvSpPr>
        <p:spPr>
          <a:xfrm>
            <a:off x="4913282" y="1845518"/>
            <a:ext cx="137490" cy="6827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DB4B8E-20C7-4240-9598-DDD7BCD18153}"/>
              </a:ext>
            </a:extLst>
          </p:cNvPr>
          <p:cNvGrpSpPr/>
          <p:nvPr/>
        </p:nvGrpSpPr>
        <p:grpSpPr>
          <a:xfrm>
            <a:off x="4989996" y="1950600"/>
            <a:ext cx="1502281" cy="497274"/>
            <a:chOff x="4752927" y="1976000"/>
            <a:chExt cx="1502281" cy="49727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0FDCD1D-6E92-4652-AF30-87E3D64A0C16}"/>
                </a:ext>
              </a:extLst>
            </p:cNvPr>
            <p:cNvGrpSpPr/>
            <p:nvPr/>
          </p:nvGrpSpPr>
          <p:grpSpPr>
            <a:xfrm>
              <a:off x="4752927" y="1979333"/>
              <a:ext cx="1426337" cy="491398"/>
              <a:chOff x="4463180" y="1891786"/>
              <a:chExt cx="1426337" cy="4913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FAFDFF46-AD39-4416-B22D-5487F4BCD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3180" y="1891786"/>
                <a:ext cx="13511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0773530F-A2EF-4C9A-9DDD-BD81F869EC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5747" y="2383182"/>
                <a:ext cx="1363770" cy="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32D9F4-395B-48A2-BE9F-64162148F117}"/>
                </a:ext>
              </a:extLst>
            </p:cNvPr>
            <p:cNvSpPr/>
            <p:nvPr/>
          </p:nvSpPr>
          <p:spPr>
            <a:xfrm>
              <a:off x="6095414" y="1976000"/>
              <a:ext cx="159794" cy="49727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244940-3DBC-48DC-A43F-D0E3F34852A9}"/>
              </a:ext>
            </a:extLst>
          </p:cNvPr>
          <p:cNvCxnSpPr/>
          <p:nvPr/>
        </p:nvCxnSpPr>
        <p:spPr>
          <a:xfrm>
            <a:off x="441957" y="93370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706C83-1D0A-46F5-80E5-A2A121668B49}"/>
              </a:ext>
            </a:extLst>
          </p:cNvPr>
          <p:cNvGrpSpPr/>
          <p:nvPr/>
        </p:nvGrpSpPr>
        <p:grpSpPr>
          <a:xfrm>
            <a:off x="1615955" y="946518"/>
            <a:ext cx="2064127" cy="1712759"/>
            <a:chOff x="529428" y="729777"/>
            <a:chExt cx="2064127" cy="16121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11E6CF-2E10-4BC0-BB08-BCC68E506A00}"/>
                </a:ext>
              </a:extLst>
            </p:cNvPr>
            <p:cNvSpPr/>
            <p:nvPr/>
          </p:nvSpPr>
          <p:spPr>
            <a:xfrm>
              <a:off x="2462967" y="897937"/>
              <a:ext cx="130588" cy="144395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E52B85C-0CD1-4C68-882C-C47FD8478772}"/>
                </a:ext>
              </a:extLst>
            </p:cNvPr>
            <p:cNvGrpSpPr/>
            <p:nvPr/>
          </p:nvGrpSpPr>
          <p:grpSpPr>
            <a:xfrm>
              <a:off x="529428" y="729777"/>
              <a:ext cx="1935303" cy="521445"/>
              <a:chOff x="598137" y="959232"/>
              <a:chExt cx="1935303" cy="52144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1D9B80-4C36-43A6-B49C-886FB1513990}"/>
                  </a:ext>
                </a:extLst>
              </p:cNvPr>
              <p:cNvSpPr txBox="1"/>
              <p:nvPr/>
            </p:nvSpPr>
            <p:spPr>
              <a:xfrm>
                <a:off x="598137" y="959232"/>
                <a:ext cx="1899551" cy="521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/>
                  <a:t>parseCommand</a:t>
                </a:r>
              </a:p>
              <a:p>
                <a:pPr algn="ctr"/>
                <a:r>
                  <a:rPr lang="en-US" sz="1200" dirty="0"/>
                  <a:t>(“</a:t>
                </a:r>
                <a:r>
                  <a:rPr lang="en-US" sz="1200" dirty="0" err="1"/>
                  <a:t>export_excel</a:t>
                </a:r>
                <a:endParaRPr lang="en-US" sz="1200" dirty="0"/>
              </a:p>
              <a:p>
                <a:pPr algn="ctr"/>
                <a:r>
                  <a:rPr lang="en-US" sz="1200" dirty="0"/>
                  <a:t>31-3-1999 31-03-2019”)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F064456-FDB4-449B-B09B-830C2C78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50" y="1127391"/>
                <a:ext cx="184219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E1CDBDB-8EB5-4825-94D6-B7841F8899AF}"/>
                </a:ext>
              </a:extLst>
            </p:cNvPr>
            <p:cNvGrpSpPr/>
            <p:nvPr/>
          </p:nvGrpSpPr>
          <p:grpSpPr>
            <a:xfrm>
              <a:off x="607135" y="2142916"/>
              <a:ext cx="1931501" cy="198979"/>
              <a:chOff x="672962" y="2367532"/>
              <a:chExt cx="1931501" cy="198979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BC7400-3EB0-49AB-9720-24C7E4C49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962" y="2566510"/>
                <a:ext cx="1931501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51D11B-5724-4438-8BF5-2045B255F00E}"/>
                  </a:ext>
                </a:extLst>
              </p:cNvPr>
              <p:cNvSpPr txBox="1"/>
              <p:nvPr/>
            </p:nvSpPr>
            <p:spPr>
              <a:xfrm>
                <a:off x="707413" y="2367532"/>
                <a:ext cx="1853039" cy="17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/>
                  <a:t>c(p) 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57C58F-224B-4D7E-9333-8682847DFFA1}"/>
              </a:ext>
            </a:extLst>
          </p:cNvPr>
          <p:cNvGrpSpPr/>
          <p:nvPr/>
        </p:nvGrpSpPr>
        <p:grpSpPr>
          <a:xfrm>
            <a:off x="421350" y="738646"/>
            <a:ext cx="1287718" cy="5758547"/>
            <a:chOff x="-655018" y="511512"/>
            <a:chExt cx="1287718" cy="57585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4B5E2B-23D0-43B9-B5A1-B6FD75546687}"/>
                </a:ext>
              </a:extLst>
            </p:cNvPr>
            <p:cNvSpPr/>
            <p:nvPr/>
          </p:nvSpPr>
          <p:spPr>
            <a:xfrm>
              <a:off x="490987" y="706569"/>
              <a:ext cx="141713" cy="55634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A11FE0-6487-4EB0-A1E2-3FA19ADD2C07}"/>
                </a:ext>
              </a:extLst>
            </p:cNvPr>
            <p:cNvSpPr txBox="1"/>
            <p:nvPr/>
          </p:nvSpPr>
          <p:spPr>
            <a:xfrm>
              <a:off x="-655018" y="511512"/>
              <a:ext cx="10389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</a:rPr>
                <a:t>execute</a:t>
              </a:r>
            </a:p>
            <a:p>
              <a:pPr algn="ctr"/>
              <a:r>
                <a:rPr lang="en-US" sz="1200" dirty="0">
                  <a:solidFill>
                    <a:srgbClr val="0070C0"/>
                  </a:solidFill>
                </a:rPr>
                <a:t>(“</a:t>
              </a:r>
              <a:r>
                <a:rPr lang="en-US" sz="1200" dirty="0" err="1">
                  <a:solidFill>
                    <a:srgbClr val="0070C0"/>
                  </a:solidFill>
                </a:rPr>
                <a:t>export_excel</a:t>
              </a:r>
              <a:r>
                <a:rPr lang="en-US" sz="1200" dirty="0">
                  <a:solidFill>
                    <a:srgbClr val="0070C0"/>
                  </a:solidFill>
                </a:rPr>
                <a:t>”)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C74C543-960F-4059-BD92-E79A27EAD7C3}"/>
              </a:ext>
            </a:extLst>
          </p:cNvPr>
          <p:cNvSpPr txBox="1"/>
          <p:nvPr/>
        </p:nvSpPr>
        <p:spPr>
          <a:xfrm>
            <a:off x="3892729" y="2941183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E48EDC6-7058-4473-BE14-E719DD498839}"/>
              </a:ext>
            </a:extLst>
          </p:cNvPr>
          <p:cNvGrpSpPr/>
          <p:nvPr/>
        </p:nvGrpSpPr>
        <p:grpSpPr>
          <a:xfrm>
            <a:off x="384287" y="6128990"/>
            <a:ext cx="6009310" cy="361130"/>
            <a:chOff x="-1960435" y="5384318"/>
            <a:chExt cx="6009310" cy="32887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17EAA8-58A2-4029-AD24-53EEAC94B201}"/>
                </a:ext>
              </a:extLst>
            </p:cNvPr>
            <p:cNvCxnSpPr/>
            <p:nvPr/>
          </p:nvCxnSpPr>
          <p:spPr>
            <a:xfrm>
              <a:off x="-1923898" y="5713197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0A5977-3EE9-4975-841F-4C9CD71A6A04}"/>
                </a:ext>
              </a:extLst>
            </p:cNvPr>
            <p:cNvSpPr txBox="1"/>
            <p:nvPr/>
          </p:nvSpPr>
          <p:spPr>
            <a:xfrm>
              <a:off x="1618685" y="5384318"/>
              <a:ext cx="621216" cy="168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/>
                <a:t>result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130E1C-C87D-402D-8B96-FF49B70B061B}"/>
                </a:ext>
              </a:extLst>
            </p:cNvPr>
            <p:cNvSpPr txBox="1"/>
            <p:nvPr/>
          </p:nvSpPr>
          <p:spPr>
            <a:xfrm>
              <a:off x="-1960435" y="5539865"/>
              <a:ext cx="762000" cy="168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result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CECEE5-67C6-4614-B5DC-3196FD73A377}"/>
                </a:ext>
              </a:extLst>
            </p:cNvPr>
            <p:cNvCxnSpPr>
              <a:cxnSpLocks/>
            </p:cNvCxnSpPr>
            <p:nvPr/>
          </p:nvCxnSpPr>
          <p:spPr>
            <a:xfrm>
              <a:off x="-641750" y="5572425"/>
              <a:ext cx="469062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307F3C-4798-4C83-AC31-F44724BCF5DB}"/>
              </a:ext>
            </a:extLst>
          </p:cNvPr>
          <p:cNvGrpSpPr/>
          <p:nvPr/>
        </p:nvGrpSpPr>
        <p:grpSpPr>
          <a:xfrm>
            <a:off x="1693662" y="3145967"/>
            <a:ext cx="4814836" cy="3312480"/>
            <a:chOff x="617294" y="2727371"/>
            <a:chExt cx="4814836" cy="331248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7BF4528-84BD-4D83-A61E-7717F60921C3}"/>
                </a:ext>
              </a:extLst>
            </p:cNvPr>
            <p:cNvCxnSpPr>
              <a:cxnSpLocks/>
            </p:cNvCxnSpPr>
            <p:nvPr/>
          </p:nvCxnSpPr>
          <p:spPr>
            <a:xfrm>
              <a:off x="617294" y="2727371"/>
              <a:ext cx="466648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8ECEC9-7B30-480C-B91A-A7EF54C619D1}"/>
                </a:ext>
              </a:extLst>
            </p:cNvPr>
            <p:cNvSpPr/>
            <p:nvPr/>
          </p:nvSpPr>
          <p:spPr>
            <a:xfrm>
              <a:off x="5280948" y="2733466"/>
              <a:ext cx="151182" cy="33063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CD9205-27BF-4DDE-AA49-9B8ED55CA79B}"/>
              </a:ext>
            </a:extLst>
          </p:cNvPr>
          <p:cNvGrpSpPr/>
          <p:nvPr/>
        </p:nvGrpSpPr>
        <p:grpSpPr>
          <a:xfrm>
            <a:off x="6492276" y="3136552"/>
            <a:ext cx="4260443" cy="221805"/>
            <a:chOff x="6255207" y="3135961"/>
            <a:chExt cx="3024681" cy="207206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692DF2A-D9DE-4CAA-B0D6-3F1AF8AB7539}"/>
                </a:ext>
              </a:extLst>
            </p:cNvPr>
            <p:cNvCxnSpPr>
              <a:cxnSpLocks/>
            </p:cNvCxnSpPr>
            <p:nvPr/>
          </p:nvCxnSpPr>
          <p:spPr>
            <a:xfrm>
              <a:off x="6255207" y="3343167"/>
              <a:ext cx="302468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008E1E7-5775-4536-8EC3-224495881012}"/>
                </a:ext>
              </a:extLst>
            </p:cNvPr>
            <p:cNvSpPr txBox="1"/>
            <p:nvPr/>
          </p:nvSpPr>
          <p:spPr>
            <a:xfrm>
              <a:off x="6732612" y="3135961"/>
              <a:ext cx="1878816" cy="17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chemeClr val="accent1"/>
                  </a:solidFill>
                </a:rPr>
                <a:t>updateFilteredRecordList</a:t>
              </a:r>
              <a:r>
                <a:rPr lang="en-US" sz="1200" dirty="0">
                  <a:solidFill>
                    <a:schemeClr val="accent1"/>
                  </a:solidFill>
                </a:rPr>
                <a:t>()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B3F4ED-97B2-47FB-845C-E68D6C0F415D}"/>
              </a:ext>
            </a:extLst>
          </p:cNvPr>
          <p:cNvGrpSpPr/>
          <p:nvPr/>
        </p:nvGrpSpPr>
        <p:grpSpPr>
          <a:xfrm>
            <a:off x="10638577" y="3228878"/>
            <a:ext cx="1878816" cy="479524"/>
            <a:chOff x="7831792" y="2875616"/>
            <a:chExt cx="1878816" cy="47952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98CDC17-EBED-414E-BAA0-0F940364F646}"/>
                </a:ext>
              </a:extLst>
            </p:cNvPr>
            <p:cNvSpPr/>
            <p:nvPr/>
          </p:nvSpPr>
          <p:spPr>
            <a:xfrm>
              <a:off x="7934376" y="3003621"/>
              <a:ext cx="168147" cy="3515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C372138-DFC4-4967-93D1-5C600F42EF5C}"/>
                </a:ext>
              </a:extLst>
            </p:cNvPr>
            <p:cNvGrpSpPr/>
            <p:nvPr/>
          </p:nvGrpSpPr>
          <p:grpSpPr>
            <a:xfrm>
              <a:off x="7831792" y="2875616"/>
              <a:ext cx="1878816" cy="404962"/>
              <a:chOff x="7813976" y="2849589"/>
              <a:chExt cx="1878816" cy="404962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366BD25-983F-4568-BE7A-EFEE5F676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323" y="3056026"/>
                <a:ext cx="1351149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143C54-1121-481A-9890-8510EB22A376}"/>
                  </a:ext>
                </a:extLst>
              </p:cNvPr>
              <p:cNvSpPr txBox="1"/>
              <p:nvPr/>
            </p:nvSpPr>
            <p:spPr>
              <a:xfrm>
                <a:off x="7813976" y="2849589"/>
                <a:ext cx="18788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 err="1">
                    <a:solidFill>
                      <a:srgbClr val="7030A0"/>
                    </a:solidFill>
                  </a:rPr>
                  <a:t>setPredicate</a:t>
                </a:r>
                <a:r>
                  <a:rPr lang="en-US" sz="1200" dirty="0">
                    <a:solidFill>
                      <a:srgbClr val="7030A0"/>
                    </a:solidFill>
                  </a:rPr>
                  <a:t>(p)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8B0D73E-3B0A-4429-B9FB-EC692B4897DD}"/>
                  </a:ext>
                </a:extLst>
              </p:cNvPr>
              <p:cNvSpPr/>
              <p:nvPr/>
            </p:nvSpPr>
            <p:spPr>
              <a:xfrm>
                <a:off x="9411472" y="3061803"/>
                <a:ext cx="192696" cy="19274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06DE20FC-4A9D-4A53-AD59-0A9668511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4707" y="3246931"/>
                <a:ext cx="148336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007DA17-BCDC-4A3A-AE7D-9ECEA3C1D2D6}"/>
              </a:ext>
            </a:extLst>
          </p:cNvPr>
          <p:cNvCxnSpPr>
            <a:cxnSpLocks/>
          </p:cNvCxnSpPr>
          <p:nvPr/>
        </p:nvCxnSpPr>
        <p:spPr>
          <a:xfrm flipV="1">
            <a:off x="6489945" y="3702306"/>
            <a:ext cx="4395479" cy="19356"/>
          </a:xfrm>
          <a:prstGeom prst="straightConnector1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AFBF5F1-8A83-4ACB-8A16-4FCE343F1B46}"/>
              </a:ext>
            </a:extLst>
          </p:cNvPr>
          <p:cNvGrpSpPr/>
          <p:nvPr/>
        </p:nvGrpSpPr>
        <p:grpSpPr>
          <a:xfrm>
            <a:off x="6502402" y="5950230"/>
            <a:ext cx="3168605" cy="271069"/>
            <a:chOff x="2530004" y="1195296"/>
            <a:chExt cx="3168605" cy="27106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22A0C47-E3FE-4B26-9430-FFC581D6ECE0}"/>
                </a:ext>
              </a:extLst>
            </p:cNvPr>
            <p:cNvGrpSpPr/>
            <p:nvPr/>
          </p:nvGrpSpPr>
          <p:grpSpPr>
            <a:xfrm>
              <a:off x="2530004" y="1210536"/>
              <a:ext cx="3029732" cy="247311"/>
              <a:chOff x="2628981" y="1409110"/>
              <a:chExt cx="3029732" cy="247311"/>
            </a:xfrm>
          </p:grpSpPr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608AF2F-5FB7-45AD-BE18-55E7C55F8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8981" y="1409110"/>
                <a:ext cx="3029732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E57A1CB3-BA8A-4EDA-A06B-D099DD740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8981" y="1656421"/>
                <a:ext cx="3029732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15EE7B7-9F16-4A21-B535-012F3D1E6E16}"/>
                </a:ext>
              </a:extLst>
            </p:cNvPr>
            <p:cNvSpPr/>
            <p:nvPr/>
          </p:nvSpPr>
          <p:spPr>
            <a:xfrm>
              <a:off x="5547427" y="1195296"/>
              <a:ext cx="151182" cy="27106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79FC1F07-2F80-4117-84B3-EC5B67C44D5D}"/>
              </a:ext>
            </a:extLst>
          </p:cNvPr>
          <p:cNvSpPr txBox="1"/>
          <p:nvPr/>
        </p:nvSpPr>
        <p:spPr>
          <a:xfrm>
            <a:off x="3337401" y="1664468"/>
            <a:ext cx="18995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</a:t>
            </a:r>
          </a:p>
          <a:p>
            <a:pPr algn="ctr"/>
            <a:r>
              <a:rPr lang="en-US" sz="1200" dirty="0"/>
              <a:t>(“31-3-1999</a:t>
            </a:r>
          </a:p>
          <a:p>
            <a:pPr algn="ctr"/>
            <a:r>
              <a:rPr lang="en-US" sz="1200" dirty="0"/>
              <a:t> 31-03-2019”)</a:t>
            </a:r>
          </a:p>
        </p:txBody>
      </p:sp>
      <p:sp>
        <p:nvSpPr>
          <p:cNvPr id="163" name="Multiplication Sign 162">
            <a:extLst>
              <a:ext uri="{FF2B5EF4-FFF2-40B4-BE49-F238E27FC236}">
                <a16:creationId xmlns:a16="http://schemas.microsoft.com/office/drawing/2014/main" id="{C30D5AE2-7AFB-414B-99B6-639F4ECB5B86}"/>
              </a:ext>
            </a:extLst>
          </p:cNvPr>
          <p:cNvSpPr/>
          <p:nvPr/>
        </p:nvSpPr>
        <p:spPr>
          <a:xfrm>
            <a:off x="3473716" y="2817754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Multiplication Sign 164">
            <a:extLst>
              <a:ext uri="{FF2B5EF4-FFF2-40B4-BE49-F238E27FC236}">
                <a16:creationId xmlns:a16="http://schemas.microsoft.com/office/drawing/2014/main" id="{14AAA131-EE3A-439C-B01D-6EEA2DB88103}"/>
              </a:ext>
            </a:extLst>
          </p:cNvPr>
          <p:cNvSpPr/>
          <p:nvPr/>
        </p:nvSpPr>
        <p:spPr>
          <a:xfrm>
            <a:off x="6289650" y="6558920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Multiplication Sign 174">
            <a:extLst>
              <a:ext uri="{FF2B5EF4-FFF2-40B4-BE49-F238E27FC236}">
                <a16:creationId xmlns:a16="http://schemas.microsoft.com/office/drawing/2014/main" id="{5E4CC723-991F-41B6-BA30-1AA204EFA846}"/>
              </a:ext>
            </a:extLst>
          </p:cNvPr>
          <p:cNvSpPr/>
          <p:nvPr/>
        </p:nvSpPr>
        <p:spPr>
          <a:xfrm>
            <a:off x="12187922" y="3661388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Multiplication Sign 181">
            <a:extLst>
              <a:ext uri="{FF2B5EF4-FFF2-40B4-BE49-F238E27FC236}">
                <a16:creationId xmlns:a16="http://schemas.microsoft.com/office/drawing/2014/main" id="{2A17E061-E033-41D3-B334-A973128EAA4E}"/>
              </a:ext>
            </a:extLst>
          </p:cNvPr>
          <p:cNvSpPr/>
          <p:nvPr/>
        </p:nvSpPr>
        <p:spPr>
          <a:xfrm>
            <a:off x="9449358" y="6356459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id="{B7A67D12-D11F-4AF7-A7F3-D73E276A428B}"/>
              </a:ext>
            </a:extLst>
          </p:cNvPr>
          <p:cNvSpPr/>
          <p:nvPr/>
        </p:nvSpPr>
        <p:spPr>
          <a:xfrm>
            <a:off x="1500312" y="6534804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3FC9EE4-FBC6-40F4-84C3-06D4152D9837}"/>
              </a:ext>
            </a:extLst>
          </p:cNvPr>
          <p:cNvGrpSpPr/>
          <p:nvPr/>
        </p:nvGrpSpPr>
        <p:grpSpPr>
          <a:xfrm>
            <a:off x="7254584" y="150271"/>
            <a:ext cx="1351148" cy="2664987"/>
            <a:chOff x="4094153" y="152767"/>
            <a:chExt cx="1351148" cy="2664987"/>
          </a:xfrm>
        </p:grpSpPr>
        <p:sp>
          <p:nvSpPr>
            <p:cNvPr id="146" name="Rectangle 62">
              <a:extLst>
                <a:ext uri="{FF2B5EF4-FFF2-40B4-BE49-F238E27FC236}">
                  <a16:creationId xmlns:a16="http://schemas.microsoft.com/office/drawing/2014/main" id="{D9587929-3E57-4B5C-A882-8C147D57035B}"/>
                </a:ext>
              </a:extLst>
            </p:cNvPr>
            <p:cNvSpPr/>
            <p:nvPr/>
          </p:nvSpPr>
          <p:spPr>
            <a:xfrm>
              <a:off x="4094153" y="152767"/>
              <a:ext cx="1351148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:Predicate&lt;</a:t>
              </a:r>
              <a:r>
                <a:rPr lang="en-US" sz="1200" dirty="0" err="1">
                  <a:solidFill>
                    <a:schemeClr val="bg1"/>
                  </a:solidFill>
                </a:rPr>
                <a:t>Reord</a:t>
              </a:r>
              <a:r>
                <a:rPr lang="en-US" sz="1200" dirty="0">
                  <a:solidFill>
                    <a:schemeClr val="bg1"/>
                  </a:solidFill>
                </a:rPr>
                <a:t>&gt;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56E5D9A-6D04-473C-8E8C-F7B41FB9A9B4}"/>
                </a:ext>
              </a:extLst>
            </p:cNvPr>
            <p:cNvCxnSpPr>
              <a:cxnSpLocks/>
            </p:cNvCxnSpPr>
            <p:nvPr/>
          </p:nvCxnSpPr>
          <p:spPr>
            <a:xfrm>
              <a:off x="4737751" y="644270"/>
              <a:ext cx="0" cy="21734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D9D59D9-907F-40B0-8F56-04A3DC254D22}"/>
              </a:ext>
            </a:extLst>
          </p:cNvPr>
          <p:cNvGrpSpPr/>
          <p:nvPr/>
        </p:nvGrpSpPr>
        <p:grpSpPr>
          <a:xfrm>
            <a:off x="6482166" y="2056137"/>
            <a:ext cx="1502281" cy="314827"/>
            <a:chOff x="4752927" y="1925993"/>
            <a:chExt cx="1502281" cy="314827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761B6E8-5E0E-4D2C-BFF7-94ABAE85B5FC}"/>
                </a:ext>
              </a:extLst>
            </p:cNvPr>
            <p:cNvGrpSpPr/>
            <p:nvPr/>
          </p:nvGrpSpPr>
          <p:grpSpPr>
            <a:xfrm>
              <a:off x="4752927" y="1925993"/>
              <a:ext cx="1372997" cy="308518"/>
              <a:chOff x="4463180" y="1838446"/>
              <a:chExt cx="1372997" cy="308518"/>
            </a:xfrm>
          </p:grpSpPr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7DB3743B-CBA9-43FB-950D-D5D914A27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3180" y="1838446"/>
                <a:ext cx="13511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5C07F7DE-6356-4940-BC1B-4EA940B2D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2407" y="2146962"/>
                <a:ext cx="1363770" cy="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B505891-E6F7-482B-9462-D53B32856EA7}"/>
                </a:ext>
              </a:extLst>
            </p:cNvPr>
            <p:cNvSpPr/>
            <p:nvPr/>
          </p:nvSpPr>
          <p:spPr>
            <a:xfrm>
              <a:off x="6095414" y="1930280"/>
              <a:ext cx="159794" cy="3105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E81C3F5E-A8B1-4C17-BC7B-40E0D1A51D46}"/>
              </a:ext>
            </a:extLst>
          </p:cNvPr>
          <p:cNvSpPr txBox="1"/>
          <p:nvPr/>
        </p:nvSpPr>
        <p:spPr>
          <a:xfrm>
            <a:off x="6256531" y="2157127"/>
            <a:ext cx="18530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5D7EDD8-84F8-491D-B9DF-5F736D28148F}"/>
              </a:ext>
            </a:extLst>
          </p:cNvPr>
          <p:cNvGrpSpPr/>
          <p:nvPr/>
        </p:nvGrpSpPr>
        <p:grpSpPr>
          <a:xfrm>
            <a:off x="6496294" y="3803172"/>
            <a:ext cx="4268143" cy="215582"/>
            <a:chOff x="6255207" y="3127586"/>
            <a:chExt cx="3020663" cy="215581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F17F97B-4256-4F1F-81E9-CEEFEB985B03}"/>
                </a:ext>
              </a:extLst>
            </p:cNvPr>
            <p:cNvCxnSpPr>
              <a:cxnSpLocks/>
            </p:cNvCxnSpPr>
            <p:nvPr/>
          </p:nvCxnSpPr>
          <p:spPr>
            <a:xfrm>
              <a:off x="6255207" y="3343167"/>
              <a:ext cx="3020663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9A5CA80-22F8-4E09-A2AD-EB23998BC076}"/>
                </a:ext>
              </a:extLst>
            </p:cNvPr>
            <p:cNvSpPr txBox="1"/>
            <p:nvPr/>
          </p:nvSpPr>
          <p:spPr>
            <a:xfrm>
              <a:off x="6278430" y="3127586"/>
              <a:ext cx="18788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chemeClr val="accent1"/>
                  </a:solidFill>
                </a:rPr>
                <a:t>getFilteredRecordList</a:t>
              </a:r>
              <a:r>
                <a:rPr lang="en-US" sz="1200" dirty="0">
                  <a:solidFill>
                    <a:schemeClr val="accent1"/>
                  </a:solidFill>
                </a:rPr>
                <a:t>()</a:t>
              </a:r>
            </a:p>
          </p:txBody>
        </p: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71A5ECE-5A87-450E-A8AC-B979A5A4CC0E}"/>
              </a:ext>
            </a:extLst>
          </p:cNvPr>
          <p:cNvCxnSpPr>
            <a:cxnSpLocks/>
          </p:cNvCxnSpPr>
          <p:nvPr/>
        </p:nvCxnSpPr>
        <p:spPr>
          <a:xfrm flipV="1">
            <a:off x="6508498" y="4303474"/>
            <a:ext cx="4316088" cy="6802"/>
          </a:xfrm>
          <a:prstGeom prst="straightConnector1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Multiplication Sign 169">
            <a:extLst>
              <a:ext uri="{FF2B5EF4-FFF2-40B4-BE49-F238E27FC236}">
                <a16:creationId xmlns:a16="http://schemas.microsoft.com/office/drawing/2014/main" id="{0A4F19EF-B02E-4925-B0E5-84ABC9905671}"/>
              </a:ext>
            </a:extLst>
          </p:cNvPr>
          <p:cNvSpPr/>
          <p:nvPr/>
        </p:nvSpPr>
        <p:spPr>
          <a:xfrm>
            <a:off x="10681072" y="4411699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3D8328C-9036-456F-A870-869007ED09EE}"/>
              </a:ext>
            </a:extLst>
          </p:cNvPr>
          <p:cNvGrpSpPr/>
          <p:nvPr/>
        </p:nvGrpSpPr>
        <p:grpSpPr>
          <a:xfrm>
            <a:off x="13454697" y="4066078"/>
            <a:ext cx="1056227" cy="1176638"/>
            <a:chOff x="2848898" y="152300"/>
            <a:chExt cx="1056227" cy="1176638"/>
          </a:xfrm>
          <a:solidFill>
            <a:srgbClr val="7030A0"/>
          </a:solidFill>
        </p:grpSpPr>
        <p:sp>
          <p:nvSpPr>
            <p:cNvPr id="172" name="Rectangle 62">
              <a:extLst>
                <a:ext uri="{FF2B5EF4-FFF2-40B4-BE49-F238E27FC236}">
                  <a16:creationId xmlns:a16="http://schemas.microsoft.com/office/drawing/2014/main" id="{94DC585C-E0A5-4240-9D86-A6C2776A6ACE}"/>
                </a:ext>
              </a:extLst>
            </p:cNvPr>
            <p:cNvSpPr/>
            <p:nvPr/>
          </p:nvSpPr>
          <p:spPr>
            <a:xfrm>
              <a:off x="2848898" y="152300"/>
              <a:ext cx="1056227" cy="467684"/>
            </a:xfrm>
            <a:prstGeom prst="rect">
              <a:avLst/>
            </a:prstGeom>
            <a:grp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ExcelUtil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957D292-AFC5-4109-919E-687323538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549" y="635883"/>
              <a:ext cx="1" cy="693055"/>
            </a:xfrm>
            <a:prstGeom prst="line">
              <a:avLst/>
            </a:prstGeom>
            <a:grpFill/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E8264D-84D6-41B2-8E0E-C4E6CD899919}"/>
              </a:ext>
            </a:extLst>
          </p:cNvPr>
          <p:cNvGrpSpPr/>
          <p:nvPr/>
        </p:nvGrpSpPr>
        <p:grpSpPr>
          <a:xfrm>
            <a:off x="6517403" y="4498209"/>
            <a:ext cx="7381247" cy="266124"/>
            <a:chOff x="6255207" y="3114969"/>
            <a:chExt cx="6329321" cy="228198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693AA9C-68AA-4F39-891B-C2622A61B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5207" y="3338580"/>
              <a:ext cx="6329321" cy="458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C36033-784A-4B06-8395-2634DF4244C4}"/>
                </a:ext>
              </a:extLst>
            </p:cNvPr>
            <p:cNvSpPr txBox="1"/>
            <p:nvPr/>
          </p:nvSpPr>
          <p:spPr>
            <a:xfrm>
              <a:off x="6802257" y="3114969"/>
              <a:ext cx="1878816" cy="1583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chemeClr val="accent1"/>
                  </a:solidFill>
                </a:rPr>
                <a:t>writeDataIntoExcelSheet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BFA4C6C-53BF-432A-9FAD-E95651658AF7}"/>
              </a:ext>
            </a:extLst>
          </p:cNvPr>
          <p:cNvCxnSpPr>
            <a:cxnSpLocks/>
          </p:cNvCxnSpPr>
          <p:nvPr/>
        </p:nvCxnSpPr>
        <p:spPr>
          <a:xfrm flipV="1">
            <a:off x="6517403" y="5061903"/>
            <a:ext cx="7457561" cy="2997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2587F56-4BB8-406C-A805-8B521290871F}"/>
              </a:ext>
            </a:extLst>
          </p:cNvPr>
          <p:cNvSpPr/>
          <p:nvPr/>
        </p:nvSpPr>
        <p:spPr>
          <a:xfrm>
            <a:off x="13898650" y="4758983"/>
            <a:ext cx="152628" cy="310540"/>
          </a:xfrm>
          <a:prstGeom prst="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87" name="Multiplication Sign 186">
            <a:extLst>
              <a:ext uri="{FF2B5EF4-FFF2-40B4-BE49-F238E27FC236}">
                <a16:creationId xmlns:a16="http://schemas.microsoft.com/office/drawing/2014/main" id="{CEDBCF1C-5F3E-4E26-9E37-1CE559AF6612}"/>
              </a:ext>
            </a:extLst>
          </p:cNvPr>
          <p:cNvSpPr/>
          <p:nvPr/>
        </p:nvSpPr>
        <p:spPr>
          <a:xfrm>
            <a:off x="13847108" y="5104199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2F34ADF-3C73-4942-AD7B-C5E253168AE6}"/>
              </a:ext>
            </a:extLst>
          </p:cNvPr>
          <p:cNvSpPr/>
          <p:nvPr/>
        </p:nvSpPr>
        <p:spPr>
          <a:xfrm>
            <a:off x="10757503" y="3958757"/>
            <a:ext cx="168147" cy="3515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63501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70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Ngoc Linh Chi</dc:creator>
  <cp:lastModifiedBy>Nguyen Ngoc Linh Chi</cp:lastModifiedBy>
  <cp:revision>41</cp:revision>
  <dcterms:created xsi:type="dcterms:W3CDTF">2018-10-17T16:02:56Z</dcterms:created>
  <dcterms:modified xsi:type="dcterms:W3CDTF">2018-10-22T16:24:07Z</dcterms:modified>
</cp:coreProperties>
</file>