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46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72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64875" y="-31102"/>
            <a:ext cx="7028588" cy="68891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85173" y="862319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381753" y="1492899"/>
            <a:ext cx="12666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882067" y="29202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318670" y="748998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234926" y="63878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433960" y="15130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189319" y="98597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381752" y="2886995"/>
            <a:ext cx="1266670" cy="30573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381751" y="2152837"/>
            <a:ext cx="1266670" cy="35802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628548" y="2554016"/>
            <a:ext cx="1040906" cy="24655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380022" y="6504902"/>
            <a:ext cx="12666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113773" y="122755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182454" y="1412021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380024" y="1825407"/>
            <a:ext cx="126866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22188" y="1772287"/>
            <a:ext cx="94272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468183" y="2126291"/>
            <a:ext cx="165073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1885172" y="1035699"/>
            <a:ext cx="494849" cy="5587624"/>
          </a:xfrm>
          <a:prstGeom prst="bentConnector3">
            <a:avLst>
              <a:gd name="adj1" fmla="val -461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984157" y="2920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48693" y="814306"/>
            <a:ext cx="2721485" cy="11295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588322" y="895438"/>
            <a:ext cx="1862989" cy="17007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978808" y="814306"/>
            <a:ext cx="3391370" cy="2213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896523" y="566205"/>
            <a:ext cx="2225554" cy="27217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103927" y="2357071"/>
            <a:ext cx="5809017" cy="27234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236267" y="-2657289"/>
            <a:ext cx="141930" cy="5756695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360830" y="3419873"/>
            <a:ext cx="20483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45427" y="13823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156992" y="8071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292245" y="4654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015335" y="1579139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610794" y="-148064"/>
            <a:ext cx="797014" cy="27217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238601" y="2287348"/>
            <a:ext cx="166432" cy="6134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250528" y="212200"/>
            <a:ext cx="1517544" cy="2721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225121" y="1264299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76740" y="1249786"/>
            <a:ext cx="4708840" cy="30331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220798" y="30092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911211" y="2803122"/>
            <a:ext cx="4302373" cy="1338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745777C7-779F-4462-8681-BC568C5B01C0}"/>
              </a:ext>
            </a:extLst>
          </p:cNvPr>
          <p:cNvSpPr/>
          <p:nvPr/>
        </p:nvSpPr>
        <p:spPr>
          <a:xfrm>
            <a:off x="2378290" y="3294094"/>
            <a:ext cx="1266670" cy="47255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DetailedRecord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3AE1B54A-F22D-403C-9AE0-2F75CA611E33}"/>
              </a:ext>
            </a:extLst>
          </p:cNvPr>
          <p:cNvSpPr/>
          <p:nvPr/>
        </p:nvSpPr>
        <p:spPr>
          <a:xfrm>
            <a:off x="2375200" y="3870243"/>
            <a:ext cx="1266670" cy="5619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WelcomePanel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ADEB9E32-20B2-4CE6-91EA-8DFF4EBF39B2}"/>
              </a:ext>
            </a:extLst>
          </p:cNvPr>
          <p:cNvSpPr/>
          <p:nvPr/>
        </p:nvSpPr>
        <p:spPr>
          <a:xfrm>
            <a:off x="2381753" y="4552043"/>
            <a:ext cx="1266668" cy="6211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StatsDisplayPanel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17A74D93-20E7-4C9A-A3A4-605D554D7D57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1221198" y="2373276"/>
            <a:ext cx="2141245" cy="1729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3145ACF2-5AC0-4104-BBDC-628759E5CD27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556809" y="3037666"/>
            <a:ext cx="347348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55520632-63DA-48D1-89A9-CB491D336EBA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909224" y="2685250"/>
            <a:ext cx="2762103" cy="1698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>
            <a:extLst>
              <a:ext uri="{FF2B5EF4-FFF2-40B4-BE49-F238E27FC236}">
                <a16:creationId xmlns:a16="http://schemas.microsoft.com/office/drawing/2014/main" id="{F4FDCA02-B933-41EE-8ACB-DD8B98D8A6B0}"/>
              </a:ext>
            </a:extLst>
          </p:cNvPr>
          <p:cNvSpPr/>
          <p:nvPr/>
        </p:nvSpPr>
        <p:spPr>
          <a:xfrm>
            <a:off x="4252069" y="6084721"/>
            <a:ext cx="1412074" cy="38646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SummaryDisplay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F9B3B0C4-DB9C-4A2A-88C8-1FB7CAAAB627}"/>
              </a:ext>
            </a:extLst>
          </p:cNvPr>
          <p:cNvSpPr/>
          <p:nvPr/>
        </p:nvSpPr>
        <p:spPr>
          <a:xfrm>
            <a:off x="4252069" y="4985371"/>
            <a:ext cx="1412074" cy="668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CategoryBreakdown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334950D5-33FE-43B1-BE58-E4EABF27C32D}"/>
              </a:ext>
            </a:extLst>
          </p:cNvPr>
          <p:cNvSpPr/>
          <p:nvPr/>
        </p:nvSpPr>
        <p:spPr>
          <a:xfrm>
            <a:off x="2910936" y="517317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EFAEAAE4-7E01-4258-BC19-F33AF10CF0E2}"/>
              </a:ext>
            </a:extLst>
          </p:cNvPr>
          <p:cNvCxnSpPr>
            <a:cxnSpLocks/>
            <a:stCxn id="113" idx="2"/>
            <a:endCxn id="101" idx="2"/>
          </p:cNvCxnSpPr>
          <p:nvPr/>
        </p:nvCxnSpPr>
        <p:spPr>
          <a:xfrm rot="16200000" flipH="1">
            <a:off x="3820600" y="4516663"/>
            <a:ext cx="319420" cy="1955592"/>
          </a:xfrm>
          <a:prstGeom prst="bentConnector3">
            <a:avLst>
              <a:gd name="adj1" fmla="val 17156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66A22CE7-DA1D-4F79-A004-6DE53E2CFB85}"/>
              </a:ext>
            </a:extLst>
          </p:cNvPr>
          <p:cNvCxnSpPr>
            <a:cxnSpLocks/>
            <a:stCxn id="113" idx="2"/>
            <a:endCxn id="100" idx="1"/>
          </p:cNvCxnSpPr>
          <p:nvPr/>
        </p:nvCxnSpPr>
        <p:spPr>
          <a:xfrm rot="16200000" flipH="1">
            <a:off x="3155689" y="5181573"/>
            <a:ext cx="943205" cy="12495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D07E749F-12A7-4CD4-8D21-7094F0C39AA9}"/>
              </a:ext>
            </a:extLst>
          </p:cNvPr>
          <p:cNvCxnSpPr>
            <a:cxnSpLocks/>
            <a:stCxn id="16" idx="3"/>
            <a:endCxn id="101" idx="3"/>
          </p:cNvCxnSpPr>
          <p:nvPr/>
        </p:nvCxnSpPr>
        <p:spPr>
          <a:xfrm rot="5400000">
            <a:off x="3764429" y="2714021"/>
            <a:ext cx="4505464" cy="7060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10EE4D43-91C7-4B4C-96A9-8FFED8A45763}"/>
              </a:ext>
            </a:extLst>
          </p:cNvPr>
          <p:cNvCxnSpPr>
            <a:cxnSpLocks/>
            <a:stCxn id="16" idx="3"/>
            <a:endCxn id="100" idx="3"/>
          </p:cNvCxnSpPr>
          <p:nvPr/>
        </p:nvCxnSpPr>
        <p:spPr>
          <a:xfrm rot="5400000">
            <a:off x="3285337" y="3193113"/>
            <a:ext cx="5463648" cy="7060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28AC9FBF-215C-4A54-B2AE-30EB5DD5F25A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66726" y="4608095"/>
            <a:ext cx="2718304" cy="421108"/>
          </a:xfrm>
          <a:prstGeom prst="bentConnector2">
            <a:avLst/>
          </a:prstGeom>
          <a:ln w="19050">
            <a:solidFill>
              <a:srgbClr val="A8C46E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7EC97E6-2ED9-4E9D-BA2A-EC32970DA947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77544" y="4608095"/>
            <a:ext cx="2707486" cy="1600446"/>
          </a:xfrm>
          <a:prstGeom prst="bentConnector2">
            <a:avLst/>
          </a:prstGeom>
          <a:ln w="19050">
            <a:solidFill>
              <a:srgbClr val="A8C46E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87816F54-9533-453E-8B27-93EE79D79748}"/>
              </a:ext>
            </a:extLst>
          </p:cNvPr>
          <p:cNvCxnSpPr>
            <a:cxnSpLocks/>
            <a:stCxn id="16" idx="3"/>
            <a:endCxn id="46" idx="3"/>
          </p:cNvCxnSpPr>
          <p:nvPr/>
        </p:nvCxnSpPr>
        <p:spPr>
          <a:xfrm rot="5400000">
            <a:off x="2985148" y="1477580"/>
            <a:ext cx="4048304" cy="2721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EA57A18-1998-4980-863F-BA0DC3CD6277}"/>
              </a:ext>
            </a:extLst>
          </p:cNvPr>
          <p:cNvCxnSpPr>
            <a:cxnSpLocks/>
            <a:stCxn id="45" idx="3"/>
            <a:endCxn id="101" idx="0"/>
          </p:cNvCxnSpPr>
          <p:nvPr/>
        </p:nvCxnSpPr>
        <p:spPr>
          <a:xfrm>
            <a:off x="3641870" y="4151227"/>
            <a:ext cx="1316236" cy="8341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2018-11-10T09:19:32Z</dcterms:modified>
</cp:coreProperties>
</file>