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66" d="100"/>
          <a:sy n="66" d="100"/>
        </p:scale>
        <p:origin x="104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965D-02E7-41D6-9C20-DB35C0CA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390A-084C-49BA-9A1C-68331C702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E46B-DF71-4B37-B5E5-77AD88C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6499-D18F-4817-8DAA-EF7DE641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CF8-B258-4C18-8A96-E256CBB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789-FB59-4EFF-A166-F713C6CE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5CC8-7ADF-4F93-A829-F88D1613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B5A-AC3A-4179-9095-7A586BDF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BFD6-29FD-4488-A7D3-655906F2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278C-E38F-4D6B-A2DF-8F1D63D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D35D-FDB9-4CD9-A801-186E4F2F1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45FB-F8E0-4C58-B1F7-D21688E7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10-C49E-46D2-8559-E7EAB391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BD8F-6696-4056-967E-495721D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89B3-97FF-4C33-B6F4-081344A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FDD6-964D-4D68-9BBD-1BF5EECD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AC8A-4B8B-4F5C-819D-0054C39C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817D-834F-474C-B4E5-EA17AF9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750A-4AC7-4FD1-87D6-128F089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06A9-60DE-4287-B0FC-D8B8808C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9A0-90B8-4461-B461-9A7619D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86691-CCF3-48EA-B27E-631939BF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729D-EEDB-4496-A577-774AB657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D949-F128-440E-9FD5-CC8282E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CE6E-DC33-4B98-BAE3-05EDA514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6548-151E-4100-B80C-105C321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3535-04E0-43B6-B5C0-BA4693F61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2AEE8-C26E-4AAF-8B07-6460899F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4531-7599-4F52-BDBF-278990D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A72F-9BD6-42EF-859E-14B38D7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720B-876F-4FF7-A7EC-9F996913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3016-014E-4F76-A90A-B0D9A37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A729-E5F1-40DA-8637-46879DA2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E765-A57E-4E93-9288-A28D0070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95B1-6586-40B3-AE44-2D6A3D386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A96C3-607D-42A0-8A09-12C366C2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6035D-5FBA-4565-9F08-2318484A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CF6B6-9A5E-4EAC-88C9-DF8D71AF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398DA-A998-4559-8686-8FD83A7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883F-D81A-4F9B-9E94-3901AA17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6658C-23CA-449D-B1DC-01F895E6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34B7-3B7F-436C-82D8-B319CDBC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30E5-9465-44ED-823A-3DB9B1B4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E5F3-08FE-4A60-8817-0B2F21A7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9B282-C655-4F5A-BF67-3F209539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51F79-3146-4932-B3A0-739D851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0665-0BC9-4370-9CF2-57F33C34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331B-73C3-49FC-BFAD-182B3504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D56A-2A74-4419-A314-2508A004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C5A9-E842-4173-95DB-58E48D03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F2B5-0306-4B4D-9980-70D8B37A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23D-5156-4D1E-A80F-B1CE6494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6B6C-92FD-40B4-B6AF-0F0509D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4649C-6358-4323-9866-4C269BCF8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81129-1259-418E-BC34-8AACB49E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101F-C2CB-4B29-B8F3-FE3E111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AF60-2E5E-4E2E-B81A-A7932E8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023C-9DA7-41F8-9ABB-AFFA070E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6CFC1-771A-478E-B4BA-F9E443EF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631D-2707-4EA1-A106-028096D0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BDC0-02DD-4FC9-9AB7-27EBAF63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11AE-BE6F-41CF-AA94-DE1CC5749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C3CF-0AAD-41EF-9956-76A0CDAC1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887BC1AF-AAF1-4EBD-B644-DB75107090EC}"/>
              </a:ext>
            </a:extLst>
          </p:cNvPr>
          <p:cNvSpPr/>
          <p:nvPr/>
        </p:nvSpPr>
        <p:spPr>
          <a:xfrm>
            <a:off x="7204819" y="69826"/>
            <a:ext cx="4941371" cy="671705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2141B3F-19C6-441E-8337-4BAABDC4533F}"/>
              </a:ext>
            </a:extLst>
          </p:cNvPr>
          <p:cNvSpPr/>
          <p:nvPr/>
        </p:nvSpPr>
        <p:spPr>
          <a:xfrm>
            <a:off x="45810" y="69826"/>
            <a:ext cx="7132143" cy="671705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174CAC3-9349-4E25-B805-1895A86D3AB8}"/>
              </a:ext>
            </a:extLst>
          </p:cNvPr>
          <p:cNvSpPr/>
          <p:nvPr/>
        </p:nvSpPr>
        <p:spPr>
          <a:xfrm>
            <a:off x="2755584" y="2922953"/>
            <a:ext cx="4362176" cy="3427276"/>
          </a:xfrm>
          <a:prstGeom prst="roundRect">
            <a:avLst>
              <a:gd name="adj" fmla="val 29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88FB04-6C6B-4369-9435-D27BDF09CBD4}"/>
              </a:ext>
            </a:extLst>
          </p:cNvPr>
          <p:cNvSpPr/>
          <p:nvPr/>
        </p:nvSpPr>
        <p:spPr>
          <a:xfrm>
            <a:off x="2734751" y="2939662"/>
            <a:ext cx="1304692" cy="530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for loop </a:t>
            </a:r>
          </a:p>
          <a:p>
            <a:r>
              <a:rPr lang="en-US" sz="1200" dirty="0"/>
              <a:t>(Record </a:t>
            </a:r>
            <a:r>
              <a:rPr lang="en-US" sz="1200" dirty="0" err="1"/>
              <a:t>record</a:t>
            </a:r>
            <a:r>
              <a:rPr lang="en-US" sz="1200" dirty="0"/>
              <a:t> : f)</a:t>
            </a: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B156186A-D274-40D5-830A-0F9B4079BB2F}"/>
              </a:ext>
            </a:extLst>
          </p:cNvPr>
          <p:cNvSpPr/>
          <p:nvPr/>
        </p:nvSpPr>
        <p:spPr>
          <a:xfrm>
            <a:off x="721789" y="49487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D3496-42CA-450A-985C-0F515DE92E68}"/>
              </a:ext>
            </a:extLst>
          </p:cNvPr>
          <p:cNvCxnSpPr>
            <a:cxnSpLocks/>
          </p:cNvCxnSpPr>
          <p:nvPr/>
        </p:nvCxnSpPr>
        <p:spPr>
          <a:xfrm>
            <a:off x="1449603" y="85854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4B5E2B-23D0-43B9-B5A1-B6FD75546687}"/>
              </a:ext>
            </a:extLst>
          </p:cNvPr>
          <p:cNvSpPr/>
          <p:nvPr/>
        </p:nvSpPr>
        <p:spPr>
          <a:xfrm>
            <a:off x="1371564" y="1209241"/>
            <a:ext cx="158431" cy="55258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BC642E58-12EF-4E6F-AC06-58E707181E04}"/>
              </a:ext>
            </a:extLst>
          </p:cNvPr>
          <p:cNvSpPr/>
          <p:nvPr/>
        </p:nvSpPr>
        <p:spPr>
          <a:xfrm>
            <a:off x="2298004" y="374140"/>
            <a:ext cx="1492974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210852-7735-4F7E-86C7-19131BA58F11}"/>
              </a:ext>
            </a:extLst>
          </p:cNvPr>
          <p:cNvCxnSpPr>
            <a:cxnSpLocks/>
          </p:cNvCxnSpPr>
          <p:nvPr/>
        </p:nvCxnSpPr>
        <p:spPr>
          <a:xfrm>
            <a:off x="3044491" y="858548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11E6CF-2E10-4BC0-BB08-BCC68E506A00}"/>
              </a:ext>
            </a:extLst>
          </p:cNvPr>
          <p:cNvSpPr/>
          <p:nvPr/>
        </p:nvSpPr>
        <p:spPr>
          <a:xfrm>
            <a:off x="2972484" y="1316741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44940-3DBC-48DC-A43F-D0E3F34852A9}"/>
              </a:ext>
            </a:extLst>
          </p:cNvPr>
          <p:cNvCxnSpPr/>
          <p:nvPr/>
        </p:nvCxnSpPr>
        <p:spPr>
          <a:xfrm>
            <a:off x="257744" y="12129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11FE0-6487-4EB0-A1E2-3FA19ADD2C07}"/>
              </a:ext>
            </a:extLst>
          </p:cNvPr>
          <p:cNvSpPr txBox="1"/>
          <p:nvPr/>
        </p:nvSpPr>
        <p:spPr>
          <a:xfrm>
            <a:off x="-11496" y="99233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delete_date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4C543-960F-4059-BD92-E79A27EAD7C3}"/>
              </a:ext>
            </a:extLst>
          </p:cNvPr>
          <p:cNvSpPr txBox="1"/>
          <p:nvPr/>
        </p:nvSpPr>
        <p:spPr>
          <a:xfrm>
            <a:off x="1971107" y="20692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BC7400-3EB0-49AB-9720-24C7E4C49711}"/>
              </a:ext>
            </a:extLst>
          </p:cNvPr>
          <p:cNvCxnSpPr>
            <a:cxnSpLocks/>
          </p:cNvCxnSpPr>
          <p:nvPr/>
        </p:nvCxnSpPr>
        <p:spPr>
          <a:xfrm>
            <a:off x="1529995" y="2043891"/>
            <a:ext cx="14335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C6F2FA-396A-44F5-AEE3-9E3715D05810}"/>
              </a:ext>
            </a:extLst>
          </p:cNvPr>
          <p:cNvSpPr txBox="1"/>
          <p:nvPr/>
        </p:nvSpPr>
        <p:spPr>
          <a:xfrm>
            <a:off x="4512001" y="2214643"/>
            <a:ext cx="18808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getFilteredRecordList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1D9B80-4C36-43A6-B49C-886FB1513990}"/>
              </a:ext>
            </a:extLst>
          </p:cNvPr>
          <p:cNvSpPr txBox="1"/>
          <p:nvPr/>
        </p:nvSpPr>
        <p:spPr>
          <a:xfrm>
            <a:off x="1288399" y="108756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</a:t>
            </a:r>
            <a:r>
              <a:rPr lang="en-US" dirty="0" err="1"/>
              <a:t>delete_date</a:t>
            </a:r>
            <a:r>
              <a:rPr lang="en-US" dirty="0"/>
              <a:t>”)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6277E261-A904-492F-BA9A-834445EB71CF}"/>
              </a:ext>
            </a:extLst>
          </p:cNvPr>
          <p:cNvSpPr/>
          <p:nvPr/>
        </p:nvSpPr>
        <p:spPr>
          <a:xfrm>
            <a:off x="8221594" y="200817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f:FilteredList&lt;Record&gt;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C2697-4ACC-451F-AB19-F13AA3494445}"/>
              </a:ext>
            </a:extLst>
          </p:cNvPr>
          <p:cNvSpPr/>
          <p:nvPr/>
        </p:nvSpPr>
        <p:spPr>
          <a:xfrm>
            <a:off x="9848246" y="2622408"/>
            <a:ext cx="213964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D0F3195C-2C6E-443D-83D6-CAA6FE9B058E}"/>
              </a:ext>
            </a:extLst>
          </p:cNvPr>
          <p:cNvSpPr/>
          <p:nvPr/>
        </p:nvSpPr>
        <p:spPr>
          <a:xfrm>
            <a:off x="7274203" y="1665719"/>
            <a:ext cx="872849" cy="43622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2D3037-D89E-417E-B692-6304FA618F2C}"/>
              </a:ext>
            </a:extLst>
          </p:cNvPr>
          <p:cNvCxnSpPr>
            <a:cxnSpLocks/>
          </p:cNvCxnSpPr>
          <p:nvPr/>
        </p:nvCxnSpPr>
        <p:spPr>
          <a:xfrm>
            <a:off x="7684410" y="2092874"/>
            <a:ext cx="0" cy="46854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AFAC7-F745-4C52-8235-93EE1AC979CF}"/>
              </a:ext>
            </a:extLst>
          </p:cNvPr>
          <p:cNvSpPr/>
          <p:nvPr/>
        </p:nvSpPr>
        <p:spPr>
          <a:xfrm>
            <a:off x="7598844" y="2423737"/>
            <a:ext cx="179875" cy="384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39D6B-BA3A-4E7E-AD38-CB4A8144B8D9}"/>
              </a:ext>
            </a:extLst>
          </p:cNvPr>
          <p:cNvCxnSpPr>
            <a:cxnSpLocks/>
          </p:cNvCxnSpPr>
          <p:nvPr/>
        </p:nvCxnSpPr>
        <p:spPr>
          <a:xfrm>
            <a:off x="4207268" y="2459833"/>
            <a:ext cx="34046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839154-07E5-48B1-B209-741B4F83325D}"/>
              </a:ext>
            </a:extLst>
          </p:cNvPr>
          <p:cNvGrpSpPr/>
          <p:nvPr/>
        </p:nvGrpSpPr>
        <p:grpSpPr>
          <a:xfrm>
            <a:off x="3087667" y="1178308"/>
            <a:ext cx="2088700" cy="5635040"/>
            <a:chOff x="3571868" y="2139600"/>
            <a:chExt cx="2088700" cy="53108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A3C192-8CFF-4C59-A229-C6F3D3C2EB7D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4596097" y="2525855"/>
              <a:ext cx="5861" cy="492455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E5594-DE44-4722-989A-C9734BA920CF}"/>
                </a:ext>
              </a:extLst>
            </p:cNvPr>
            <p:cNvSpPr/>
            <p:nvPr/>
          </p:nvSpPr>
          <p:spPr>
            <a:xfrm>
              <a:off x="4515435" y="2525855"/>
              <a:ext cx="161323" cy="5830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7ABE37-7FFB-41F9-A997-4AAE4A7ED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868" y="2424564"/>
              <a:ext cx="506530" cy="37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0F6726-6476-4C52-AA92-8310EAA91AB9}"/>
                </a:ext>
              </a:extLst>
            </p:cNvPr>
            <p:cNvCxnSpPr>
              <a:cxnSpLocks/>
            </p:cNvCxnSpPr>
            <p:nvPr/>
          </p:nvCxnSpPr>
          <p:spPr>
            <a:xfrm>
              <a:off x="3623285" y="2928740"/>
              <a:ext cx="9988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47C8CB-081E-419A-84BD-67DB2B4C00B2}"/>
                </a:ext>
              </a:extLst>
            </p:cNvPr>
            <p:cNvSpPr txBox="1"/>
            <p:nvPr/>
          </p:nvSpPr>
          <p:spPr>
            <a:xfrm>
              <a:off x="3830989" y="2659857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dd</a:t>
              </a:r>
              <a:endParaRPr lang="en-US" dirty="0"/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66E1BFAF-55CC-435C-AB40-3A88773C7C7E}"/>
                </a:ext>
              </a:extLst>
            </p:cNvPr>
            <p:cNvSpPr/>
            <p:nvPr/>
          </p:nvSpPr>
          <p:spPr>
            <a:xfrm>
              <a:off x="4075150" y="2139600"/>
              <a:ext cx="1585418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dd:DeleteByDate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 err="1">
                  <a:solidFill>
                    <a:schemeClr val="bg1"/>
                  </a:solidFill>
                </a:rPr>
                <a:t>EntryCommand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BF4528-84BD-4D83-A61E-7717F60921C3}"/>
              </a:ext>
            </a:extLst>
          </p:cNvPr>
          <p:cNvCxnSpPr>
            <a:cxnSpLocks/>
          </p:cNvCxnSpPr>
          <p:nvPr/>
        </p:nvCxnSpPr>
        <p:spPr>
          <a:xfrm>
            <a:off x="1529995" y="2316485"/>
            <a:ext cx="2519527" cy="85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064456-FDB4-449B-B09B-830C2C785C4E}"/>
              </a:ext>
            </a:extLst>
          </p:cNvPr>
          <p:cNvCxnSpPr>
            <a:cxnSpLocks/>
          </p:cNvCxnSpPr>
          <p:nvPr/>
        </p:nvCxnSpPr>
        <p:spPr>
          <a:xfrm>
            <a:off x="1546889" y="1314849"/>
            <a:ext cx="14166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8EDC6-7058-4473-BE14-E719DD498839}"/>
              </a:ext>
            </a:extLst>
          </p:cNvPr>
          <p:cNvGrpSpPr/>
          <p:nvPr/>
        </p:nvGrpSpPr>
        <p:grpSpPr>
          <a:xfrm>
            <a:off x="193641" y="6326934"/>
            <a:ext cx="3855881" cy="325335"/>
            <a:chOff x="192994" y="5402513"/>
            <a:chExt cx="3855881" cy="32533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17EAA8-58A2-4029-AD24-53EEAC94B201}"/>
                </a:ext>
              </a:extLst>
            </p:cNvPr>
            <p:cNvCxnSpPr/>
            <p:nvPr/>
          </p:nvCxnSpPr>
          <p:spPr>
            <a:xfrm>
              <a:off x="192994" y="572784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A5977-3EE9-4975-841F-4C9CD71A6A04}"/>
                </a:ext>
              </a:extLst>
            </p:cNvPr>
            <p:cNvSpPr txBox="1"/>
            <p:nvPr/>
          </p:nvSpPr>
          <p:spPr>
            <a:xfrm>
              <a:off x="2410982" y="540251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30E1C-C87D-402D-8B96-FF49B70B061B}"/>
                </a:ext>
              </a:extLst>
            </p:cNvPr>
            <p:cNvSpPr txBox="1"/>
            <p:nvPr/>
          </p:nvSpPr>
          <p:spPr>
            <a:xfrm>
              <a:off x="457265" y="5482749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CECEE5-67C6-4614-B5DC-3196FD73A377}"/>
                </a:ext>
              </a:extLst>
            </p:cNvPr>
            <p:cNvCxnSpPr>
              <a:cxnSpLocks/>
            </p:cNvCxnSpPr>
            <p:nvPr/>
          </p:nvCxnSpPr>
          <p:spPr>
            <a:xfrm>
              <a:off x="1529995" y="5630319"/>
              <a:ext cx="25188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5BAA18-71A3-4E45-AA91-E2D03AE3B854}"/>
              </a:ext>
            </a:extLst>
          </p:cNvPr>
          <p:cNvCxnSpPr>
            <a:cxnSpLocks/>
          </p:cNvCxnSpPr>
          <p:nvPr/>
        </p:nvCxnSpPr>
        <p:spPr>
          <a:xfrm>
            <a:off x="9922082" y="2310923"/>
            <a:ext cx="0" cy="8833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3054B5-B85C-4968-B6AA-8F050B71C9A3}"/>
              </a:ext>
            </a:extLst>
          </p:cNvPr>
          <p:cNvSpPr txBox="1"/>
          <p:nvPr/>
        </p:nvSpPr>
        <p:spPr>
          <a:xfrm>
            <a:off x="10166364" y="2635151"/>
            <a:ext cx="282996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FXCollections</a:t>
            </a:r>
            <a:endParaRPr lang="en-US" sz="1200" dirty="0">
              <a:solidFill>
                <a:srgbClr val="7030A0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.</a:t>
            </a:r>
            <a:r>
              <a:rPr lang="en-US" sz="1200" dirty="0" err="1">
                <a:solidFill>
                  <a:srgbClr val="7030A0"/>
                </a:solidFill>
              </a:rPr>
              <a:t>unmodifiableObservableList</a:t>
            </a:r>
            <a:r>
              <a:rPr lang="en-US" sz="1200" dirty="0">
                <a:solidFill>
                  <a:srgbClr val="7030A0"/>
                </a:solidFill>
              </a:rPr>
              <a:t>(f)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5D2826-A55B-4EDE-BC79-2CDCFC27EA30}"/>
              </a:ext>
            </a:extLst>
          </p:cNvPr>
          <p:cNvCxnSpPr>
            <a:cxnSpLocks/>
          </p:cNvCxnSpPr>
          <p:nvPr/>
        </p:nvCxnSpPr>
        <p:spPr>
          <a:xfrm>
            <a:off x="7768430" y="2622407"/>
            <a:ext cx="2079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6EBA26-3511-44B4-867B-E4F613BE0990}"/>
              </a:ext>
            </a:extLst>
          </p:cNvPr>
          <p:cNvCxnSpPr>
            <a:cxnSpLocks/>
          </p:cNvCxnSpPr>
          <p:nvPr/>
        </p:nvCxnSpPr>
        <p:spPr>
          <a:xfrm>
            <a:off x="4206490" y="2806083"/>
            <a:ext cx="34594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C06EA1-41A7-46F9-B13C-8A3FBC865931}"/>
              </a:ext>
            </a:extLst>
          </p:cNvPr>
          <p:cNvCxnSpPr/>
          <p:nvPr/>
        </p:nvCxnSpPr>
        <p:spPr>
          <a:xfrm flipV="1">
            <a:off x="5040222" y="157402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>
            <a:extLst>
              <a:ext uri="{FF2B5EF4-FFF2-40B4-BE49-F238E27FC236}">
                <a16:creationId xmlns:a16="http://schemas.microsoft.com/office/drawing/2014/main" id="{2AAC9ABF-F4F8-499C-9EB3-9DAC6639EABE}"/>
              </a:ext>
            </a:extLst>
          </p:cNvPr>
          <p:cNvSpPr/>
          <p:nvPr/>
        </p:nvSpPr>
        <p:spPr>
          <a:xfrm>
            <a:off x="5969660" y="1287679"/>
            <a:ext cx="11567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target_date:Date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A526AF-9BB8-4AB1-862E-56165D9C5B42}"/>
              </a:ext>
            </a:extLst>
          </p:cNvPr>
          <p:cNvSpPr/>
          <p:nvPr/>
        </p:nvSpPr>
        <p:spPr>
          <a:xfrm>
            <a:off x="6464978" y="1747035"/>
            <a:ext cx="152400" cy="13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7B7AEE-E05A-46EC-8482-901EEA84B3A6}"/>
              </a:ext>
            </a:extLst>
          </p:cNvPr>
          <p:cNvCxnSpPr>
            <a:cxnSpLocks/>
          </p:cNvCxnSpPr>
          <p:nvPr/>
        </p:nvCxnSpPr>
        <p:spPr>
          <a:xfrm>
            <a:off x="4236970" y="1885035"/>
            <a:ext cx="22601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2E77EA-1E89-490F-A983-B1967252EC44}"/>
              </a:ext>
            </a:extLst>
          </p:cNvPr>
          <p:cNvSpPr txBox="1"/>
          <p:nvPr/>
        </p:nvSpPr>
        <p:spPr>
          <a:xfrm>
            <a:off x="4985165" y="1652177"/>
            <a:ext cx="922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target_date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51D11B-5724-4438-8BF5-2045B255F00E}"/>
              </a:ext>
            </a:extLst>
          </p:cNvPr>
          <p:cNvSpPr txBox="1"/>
          <p:nvPr/>
        </p:nvSpPr>
        <p:spPr>
          <a:xfrm>
            <a:off x="2128130" y="181603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7C75627-8C79-44CE-9893-3ACD52EEFD3B}"/>
              </a:ext>
            </a:extLst>
          </p:cNvPr>
          <p:cNvCxnSpPr>
            <a:cxnSpLocks/>
          </p:cNvCxnSpPr>
          <p:nvPr/>
        </p:nvCxnSpPr>
        <p:spPr>
          <a:xfrm rot="5400000">
            <a:off x="9814632" y="2789206"/>
            <a:ext cx="398563" cy="64966"/>
          </a:xfrm>
          <a:prstGeom prst="curvedConnector5">
            <a:avLst>
              <a:gd name="adj1" fmla="val -23421"/>
              <a:gd name="adj2" fmla="val -612854"/>
              <a:gd name="adj3" fmla="val 141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907EEF-6691-4192-9964-B7C5F8C95DA7}"/>
              </a:ext>
            </a:extLst>
          </p:cNvPr>
          <p:cNvSpPr txBox="1"/>
          <p:nvPr/>
        </p:nvSpPr>
        <p:spPr>
          <a:xfrm>
            <a:off x="5715674" y="258302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f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7AB0C6C-2F36-4605-998A-66F5ECCB3D62}"/>
              </a:ext>
            </a:extLst>
          </p:cNvPr>
          <p:cNvCxnSpPr>
            <a:cxnSpLocks/>
          </p:cNvCxnSpPr>
          <p:nvPr/>
        </p:nvCxnSpPr>
        <p:spPr>
          <a:xfrm>
            <a:off x="6548437" y="1850613"/>
            <a:ext cx="14466" cy="4884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982F192-8E61-441F-A5A9-154A846A45E7}"/>
              </a:ext>
            </a:extLst>
          </p:cNvPr>
          <p:cNvSpPr txBox="1"/>
          <p:nvPr/>
        </p:nvSpPr>
        <p:spPr>
          <a:xfrm>
            <a:off x="7611958" y="4397843"/>
            <a:ext cx="974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rdate:Date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D30DA32-23CC-40DB-B9EE-1323BA860A31}"/>
              </a:ext>
            </a:extLst>
          </p:cNvPr>
          <p:cNvGrpSpPr/>
          <p:nvPr/>
        </p:nvGrpSpPr>
        <p:grpSpPr>
          <a:xfrm>
            <a:off x="4183317" y="3245231"/>
            <a:ext cx="6873364" cy="1352021"/>
            <a:chOff x="4203594" y="3661939"/>
            <a:chExt cx="6873364" cy="1352021"/>
          </a:xfrm>
        </p:grpSpPr>
        <p:sp>
          <p:nvSpPr>
            <p:cNvPr id="91" name="Rectangle 62">
              <a:extLst>
                <a:ext uri="{FF2B5EF4-FFF2-40B4-BE49-F238E27FC236}">
                  <a16:creationId xmlns:a16="http://schemas.microsoft.com/office/drawing/2014/main" id="{431AA2D0-9335-4AB1-A0F6-423BDEA4733C}"/>
                </a:ext>
              </a:extLst>
            </p:cNvPr>
            <p:cNvSpPr/>
            <p:nvPr/>
          </p:nvSpPr>
          <p:spPr>
            <a:xfrm>
              <a:off x="10204109" y="3661939"/>
              <a:ext cx="872849" cy="29723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bg1"/>
                  </a:solidFill>
                </a:rPr>
                <a:t>r:Record</a:t>
              </a:r>
              <a:endParaRPr lang="en-SG" sz="145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E85FA0-B7FC-45B6-A918-0B6C309DB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097" y="3959177"/>
              <a:ext cx="776" cy="105478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02AA16-E02B-4F77-B397-77F40376EE24}"/>
                </a:ext>
              </a:extLst>
            </p:cNvPr>
            <p:cNvSpPr/>
            <p:nvPr/>
          </p:nvSpPr>
          <p:spPr>
            <a:xfrm>
              <a:off x="10568529" y="4125073"/>
              <a:ext cx="208424" cy="71046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6F43FE-6E8B-46C6-B167-E8D57BF8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203594" y="4179190"/>
              <a:ext cx="6364934" cy="257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8D2807-12F6-4474-BED6-05B9F1B91919}"/>
                </a:ext>
              </a:extLst>
            </p:cNvPr>
            <p:cNvSpPr txBox="1"/>
            <p:nvPr/>
          </p:nvSpPr>
          <p:spPr>
            <a:xfrm>
              <a:off x="4883246" y="3958458"/>
              <a:ext cx="188083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rgbClr val="7030A0"/>
                  </a:solidFill>
                </a:rPr>
                <a:t>Record()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D8902FA-1FE6-4386-9A17-E1F69A824BEF}"/>
                </a:ext>
              </a:extLst>
            </p:cNvPr>
            <p:cNvSpPr/>
            <p:nvPr/>
          </p:nvSpPr>
          <p:spPr>
            <a:xfrm>
              <a:off x="6489478" y="4372742"/>
              <a:ext cx="190455" cy="2388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50BC047-1F77-4024-A1FE-26DB7B9B52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715" y="4386332"/>
              <a:ext cx="3844193" cy="174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46AE6C-B68C-4F1A-8E5F-79A35832CF29}"/>
                </a:ext>
              </a:extLst>
            </p:cNvPr>
            <p:cNvSpPr txBox="1"/>
            <p:nvPr/>
          </p:nvSpPr>
          <p:spPr>
            <a:xfrm>
              <a:off x="7299973" y="4153618"/>
              <a:ext cx="188083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getDate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B14462F-88F4-4FBB-884F-D01C5DAA5E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715" y="4605703"/>
              <a:ext cx="3851813" cy="16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0547E1-D7D0-4806-9E8A-5396C8214C5C}"/>
                </a:ext>
              </a:extLst>
            </p:cNvPr>
            <p:cNvCxnSpPr>
              <a:cxnSpLocks/>
            </p:cNvCxnSpPr>
            <p:nvPr/>
          </p:nvCxnSpPr>
          <p:spPr>
            <a:xfrm>
              <a:off x="4210845" y="4790562"/>
              <a:ext cx="6357683" cy="4130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A22307-6D2C-4895-B3E1-9F847F693CE2}"/>
                </a:ext>
              </a:extLst>
            </p:cNvPr>
            <p:cNvSpPr txBox="1"/>
            <p:nvPr/>
          </p:nvSpPr>
          <p:spPr>
            <a:xfrm>
              <a:off x="5448672" y="4570319"/>
              <a:ext cx="89133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rdate:Date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C0D4F21-DE26-4337-803F-FF2F88C2AD0A}"/>
              </a:ext>
            </a:extLst>
          </p:cNvPr>
          <p:cNvGrpSpPr/>
          <p:nvPr/>
        </p:nvGrpSpPr>
        <p:grpSpPr>
          <a:xfrm>
            <a:off x="2851602" y="4724128"/>
            <a:ext cx="11150012" cy="1707088"/>
            <a:chOff x="2690448" y="4948518"/>
            <a:chExt cx="11150012" cy="170708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92F8766-4548-4A7D-8524-98FBA3CF0FEB}"/>
                </a:ext>
              </a:extLst>
            </p:cNvPr>
            <p:cNvSpPr/>
            <p:nvPr/>
          </p:nvSpPr>
          <p:spPr>
            <a:xfrm>
              <a:off x="2690448" y="4948518"/>
              <a:ext cx="4058588" cy="13848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93F4196-607F-4F14-9B38-1CF173674082}"/>
                </a:ext>
              </a:extLst>
            </p:cNvPr>
            <p:cNvSpPr/>
            <p:nvPr/>
          </p:nvSpPr>
          <p:spPr>
            <a:xfrm>
              <a:off x="2690448" y="4953915"/>
              <a:ext cx="1171661" cy="494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Conditional statement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39C794-2E8B-4F19-B6B8-F5811159DBAE}"/>
                </a:ext>
              </a:extLst>
            </p:cNvPr>
            <p:cNvSpPr/>
            <p:nvPr/>
          </p:nvSpPr>
          <p:spPr>
            <a:xfrm>
              <a:off x="4045715" y="4950637"/>
              <a:ext cx="1045928" cy="494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rdate</a:t>
              </a:r>
              <a:r>
                <a:rPr lang="en-US" sz="1200" dirty="0"/>
                <a:t> == </a:t>
              </a:r>
              <a:r>
                <a:rPr lang="en-US" sz="1200" dirty="0" err="1"/>
                <a:t>target_date</a:t>
              </a:r>
              <a:endParaRPr 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33BEB3-1966-4B7D-85E6-FD8B017BEEB6}"/>
                </a:ext>
              </a:extLst>
            </p:cNvPr>
            <p:cNvSpPr txBox="1"/>
            <p:nvPr/>
          </p:nvSpPr>
          <p:spPr>
            <a:xfrm>
              <a:off x="4488195" y="5460351"/>
              <a:ext cx="188083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deleteRecord</a:t>
              </a:r>
              <a:r>
                <a:rPr lang="en-US" dirty="0">
                  <a:solidFill>
                    <a:srgbClr val="7030A0"/>
                  </a:solidFill>
                </a:rPr>
                <a:t>(record)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E599B33-9615-4C5A-9B89-478D8007A67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36" y="5705541"/>
              <a:ext cx="35619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C86F6E-0A30-4E34-B90B-B4636BCFFA10}"/>
                </a:ext>
              </a:extLst>
            </p:cNvPr>
            <p:cNvSpPr/>
            <p:nvPr/>
          </p:nvSpPr>
          <p:spPr>
            <a:xfrm>
              <a:off x="7619999" y="5675795"/>
              <a:ext cx="123763" cy="55107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49" name="Rectangle 62">
              <a:extLst>
                <a:ext uri="{FF2B5EF4-FFF2-40B4-BE49-F238E27FC236}">
                  <a16:creationId xmlns:a16="http://schemas.microsoft.com/office/drawing/2014/main" id="{953AB1DC-6153-4EC4-AB53-E60285022879}"/>
                </a:ext>
              </a:extLst>
            </p:cNvPr>
            <p:cNvSpPr/>
            <p:nvPr/>
          </p:nvSpPr>
          <p:spPr>
            <a:xfrm>
              <a:off x="9663393" y="5170211"/>
              <a:ext cx="2447170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VersionedFinancialPlanner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23246DD-90AF-4C73-B30F-94520E31BFCE}"/>
                </a:ext>
              </a:extLst>
            </p:cNvPr>
            <p:cNvCxnSpPr>
              <a:cxnSpLocks/>
            </p:cNvCxnSpPr>
            <p:nvPr/>
          </p:nvCxnSpPr>
          <p:spPr>
            <a:xfrm>
              <a:off x="7802330" y="5690761"/>
              <a:ext cx="293593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785E717-9F71-4F06-8172-593BB6F82BA5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7768430" y="6051076"/>
              <a:ext cx="3059777" cy="1344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9973763-1F16-48DF-9226-036CDA0F23E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4960" y="5545479"/>
              <a:ext cx="13246" cy="11101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9B0F28E4-CBCC-4DE9-BA00-357287307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18863" y="5828329"/>
              <a:ext cx="398563" cy="64966"/>
            </a:xfrm>
            <a:prstGeom prst="curvedConnector5">
              <a:avLst>
                <a:gd name="adj1" fmla="val -23421"/>
                <a:gd name="adj2" fmla="val -612854"/>
                <a:gd name="adj3" fmla="val 14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3C40C0-BEF7-4ABF-8AF4-E8CD1528D0E3}"/>
                </a:ext>
              </a:extLst>
            </p:cNvPr>
            <p:cNvSpPr txBox="1"/>
            <p:nvPr/>
          </p:nvSpPr>
          <p:spPr>
            <a:xfrm>
              <a:off x="11010498" y="5699808"/>
              <a:ext cx="28299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removeRecord</a:t>
              </a:r>
              <a:endParaRPr lang="en-US" sz="1200" dirty="0">
                <a:solidFill>
                  <a:srgbClr val="7030A0"/>
                </a:solidFill>
              </a:endParaRPr>
            </a:p>
            <a:p>
              <a:pPr algn="l"/>
              <a:r>
                <a:rPr lang="en-US" sz="1200" dirty="0">
                  <a:solidFill>
                    <a:srgbClr val="7030A0"/>
                  </a:solidFill>
                </a:rPr>
                <a:t>(record)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5C0E667-DDA2-4D4A-8B85-0FC65BFED07F}"/>
                </a:ext>
              </a:extLst>
            </p:cNvPr>
            <p:cNvSpPr/>
            <p:nvPr/>
          </p:nvSpPr>
          <p:spPr>
            <a:xfrm>
              <a:off x="10738269" y="5680395"/>
              <a:ext cx="179875" cy="3841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226C34A-E040-45D9-BD57-4CEB5F0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36" y="6201927"/>
              <a:ext cx="35619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0413-C3DA-4FDB-91FA-E6391498245D}"/>
              </a:ext>
            </a:extLst>
          </p:cNvPr>
          <p:cNvSpPr/>
          <p:nvPr/>
        </p:nvSpPr>
        <p:spPr>
          <a:xfrm>
            <a:off x="4053041" y="2284686"/>
            <a:ext cx="146452" cy="432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E31F85F-268D-43F0-8B8E-17D0388FB00F}"/>
              </a:ext>
            </a:extLst>
          </p:cNvPr>
          <p:cNvCxnSpPr>
            <a:cxnSpLocks/>
          </p:cNvCxnSpPr>
          <p:nvPr/>
        </p:nvCxnSpPr>
        <p:spPr>
          <a:xfrm>
            <a:off x="6549110" y="1850613"/>
            <a:ext cx="14466" cy="4884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9</cp:revision>
  <dcterms:created xsi:type="dcterms:W3CDTF">2018-10-17T16:02:56Z</dcterms:created>
  <dcterms:modified xsi:type="dcterms:W3CDTF">2018-10-17T17:29:23Z</dcterms:modified>
</cp:coreProperties>
</file>