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6858000"/>
  <p:notesSz cx="6858000" cy="9144000"/>
  <p:defaultTextStyle>
    <a:defPPr>
      <a:defRPr lang="en-US"/>
    </a:defPPr>
    <a:lvl1pPr marL="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9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6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9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02" y="378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9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2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6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9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9863" y="685800"/>
            <a:ext cx="71977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130428"/>
            <a:ext cx="12240181" cy="1470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3886200"/>
            <a:ext cx="100801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7" y="274640"/>
            <a:ext cx="324004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274640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4406903"/>
            <a:ext cx="122401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906715"/>
            <a:ext cx="122401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7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4" y="1600202"/>
            <a:ext cx="63600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0" y="1600202"/>
            <a:ext cx="63600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4" y="1535116"/>
            <a:ext cx="63625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9" indent="0">
              <a:buNone/>
              <a:defRPr sz="1800" b="1"/>
            </a:lvl3pPr>
            <a:lvl4pPr marL="1371718" indent="0">
              <a:buNone/>
              <a:defRPr sz="1601" b="1"/>
            </a:lvl4pPr>
            <a:lvl5pPr marL="1828959" indent="0">
              <a:buNone/>
              <a:defRPr sz="1601" b="1"/>
            </a:lvl5pPr>
            <a:lvl6pPr marL="2286198" indent="0">
              <a:buNone/>
              <a:defRPr sz="1601" b="1"/>
            </a:lvl6pPr>
            <a:lvl7pPr marL="2743438" indent="0">
              <a:buNone/>
              <a:defRPr sz="1601" b="1"/>
            </a:lvl7pPr>
            <a:lvl8pPr marL="3200677" indent="0">
              <a:buNone/>
              <a:defRPr sz="1601" b="1"/>
            </a:lvl8pPr>
            <a:lvl9pPr marL="365791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4" y="2174875"/>
            <a:ext cx="63625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09" y="1535116"/>
            <a:ext cx="636509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9" indent="0">
              <a:buNone/>
              <a:defRPr sz="1800" b="1"/>
            </a:lvl3pPr>
            <a:lvl4pPr marL="1371718" indent="0">
              <a:buNone/>
              <a:defRPr sz="1601" b="1"/>
            </a:lvl4pPr>
            <a:lvl5pPr marL="1828959" indent="0">
              <a:buNone/>
              <a:defRPr sz="1601" b="1"/>
            </a:lvl5pPr>
            <a:lvl6pPr marL="2286198" indent="0">
              <a:buNone/>
              <a:defRPr sz="1601" b="1"/>
            </a:lvl6pPr>
            <a:lvl7pPr marL="2743438" indent="0">
              <a:buNone/>
              <a:defRPr sz="1601" b="1"/>
            </a:lvl7pPr>
            <a:lvl8pPr marL="3200677" indent="0">
              <a:buNone/>
              <a:defRPr sz="1601" b="1"/>
            </a:lvl8pPr>
            <a:lvl9pPr marL="365791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09" y="2174875"/>
            <a:ext cx="636509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4" y="273050"/>
            <a:ext cx="473757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7" y="273053"/>
            <a:ext cx="80501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4" y="1435103"/>
            <a:ext cx="4737571" cy="4691065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9" indent="0">
              <a:buNone/>
              <a:defRPr sz="1000"/>
            </a:lvl3pPr>
            <a:lvl4pPr marL="1371718" indent="0">
              <a:buNone/>
              <a:defRPr sz="901"/>
            </a:lvl4pPr>
            <a:lvl5pPr marL="1828959" indent="0">
              <a:buNone/>
              <a:defRPr sz="901"/>
            </a:lvl5pPr>
            <a:lvl6pPr marL="2286198" indent="0">
              <a:buNone/>
              <a:defRPr sz="901"/>
            </a:lvl6pPr>
            <a:lvl7pPr marL="2743438" indent="0">
              <a:buNone/>
              <a:defRPr sz="901"/>
            </a:lvl7pPr>
            <a:lvl8pPr marL="3200677" indent="0">
              <a:buNone/>
              <a:defRPr sz="901"/>
            </a:lvl8pPr>
            <a:lvl9pPr marL="3657917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4" y="4800602"/>
            <a:ext cx="86401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4" y="612777"/>
            <a:ext cx="86401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9" indent="0">
              <a:buNone/>
              <a:defRPr sz="2400"/>
            </a:lvl3pPr>
            <a:lvl4pPr marL="1371718" indent="0">
              <a:buNone/>
              <a:defRPr sz="2000"/>
            </a:lvl4pPr>
            <a:lvl5pPr marL="1828959" indent="0">
              <a:buNone/>
              <a:defRPr sz="2000"/>
            </a:lvl5pPr>
            <a:lvl6pPr marL="2286198" indent="0">
              <a:buNone/>
              <a:defRPr sz="2000"/>
            </a:lvl6pPr>
            <a:lvl7pPr marL="2743438" indent="0">
              <a:buNone/>
              <a:defRPr sz="2000"/>
            </a:lvl7pPr>
            <a:lvl8pPr marL="3200677" indent="0">
              <a:buNone/>
              <a:defRPr sz="2000"/>
            </a:lvl8pPr>
            <a:lvl9pPr marL="36579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4" y="5367339"/>
            <a:ext cx="86401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9" indent="0">
              <a:buNone/>
              <a:defRPr sz="1000"/>
            </a:lvl3pPr>
            <a:lvl4pPr marL="1371718" indent="0">
              <a:buNone/>
              <a:defRPr sz="901"/>
            </a:lvl4pPr>
            <a:lvl5pPr marL="1828959" indent="0">
              <a:buNone/>
              <a:defRPr sz="901"/>
            </a:lvl5pPr>
            <a:lvl6pPr marL="2286198" indent="0">
              <a:buNone/>
              <a:defRPr sz="901"/>
            </a:lvl6pPr>
            <a:lvl7pPr marL="2743438" indent="0">
              <a:buNone/>
              <a:defRPr sz="901"/>
            </a:lvl7pPr>
            <a:lvl8pPr marL="3200677" indent="0">
              <a:buNone/>
              <a:defRPr sz="901"/>
            </a:lvl8pPr>
            <a:lvl9pPr marL="3657917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4" y="274639"/>
            <a:ext cx="129601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4" y="1600202"/>
            <a:ext cx="129601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4" y="6356354"/>
            <a:ext cx="3360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6356354"/>
            <a:ext cx="4560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6" y="6356354"/>
            <a:ext cx="3360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9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1" indent="-342931" algn="l" defTabSz="9144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3" indent="-285774" algn="l" defTabSz="9144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9" indent="-228620" algn="l" defTabSz="9144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8" indent="-228620" algn="l" defTabSz="9144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9" indent="-228620" algn="l" defTabSz="91447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8" indent="-228620" algn="l" defTabSz="9144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8" indent="-228620" algn="l" defTabSz="9144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7" indent="-228620" algn="l" defTabSz="9144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7" indent="-228620" algn="l" defTabSz="9144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9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8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9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8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8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7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7" algn="l" defTabSz="9144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624242" y="152400"/>
            <a:ext cx="6597105" cy="528987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2081" y="152400"/>
            <a:ext cx="6363704" cy="528987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72827" y="53333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1" dirty="0">
                <a:solidFill>
                  <a:schemeClr val="bg1"/>
                </a:solidFill>
              </a:rPr>
              <a:t>:</a:t>
            </a:r>
            <a:r>
              <a:rPr lang="en-US" sz="1601" dirty="0" err="1">
                <a:solidFill>
                  <a:schemeClr val="bg1"/>
                </a:solidFill>
              </a:rPr>
              <a:t>LogicManager</a:t>
            </a:r>
            <a:endParaRPr lang="en-SG" sz="160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00639" y="897002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28632" y="1247695"/>
            <a:ext cx="149416" cy="36611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26868" y="412406"/>
            <a:ext cx="145562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1" dirty="0">
                <a:solidFill>
                  <a:schemeClr val="bg1"/>
                </a:solidFill>
              </a:rPr>
              <a:t>:Financial </a:t>
            </a:r>
            <a:r>
              <a:rPr lang="en-US" sz="1601" dirty="0" err="1">
                <a:solidFill>
                  <a:schemeClr val="bg1"/>
                </a:solidFill>
              </a:rPr>
              <a:t>PlannerParser</a:t>
            </a:r>
            <a:endParaRPr lang="en-SG" sz="160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40267" y="897000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8261" y="1355193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5591762" y="1603018"/>
            <a:ext cx="1" cy="3010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15563" y="1603018"/>
            <a:ext cx="152400" cy="276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8781" y="125138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81" y="9799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25652" y="150172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3103" y="247345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98788" y="186761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81032" y="2122983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680" y="418038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16168" y="2720698"/>
            <a:ext cx="137275" cy="17368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41227" y="2737630"/>
            <a:ext cx="16312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sortFilteredRecordList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74871" y="109553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62436" y="4146879"/>
            <a:ext cx="6212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4952" y="3935285"/>
            <a:ext cx="761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174838" y="2544588"/>
            <a:ext cx="246125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1" dirty="0">
                <a:solidFill>
                  <a:schemeClr val="bg1"/>
                </a:solidFill>
              </a:rPr>
              <a:t>:</a:t>
            </a:r>
            <a:r>
              <a:rPr lang="en-US" sz="1601" dirty="0" err="1">
                <a:solidFill>
                  <a:schemeClr val="bg1"/>
                </a:solidFill>
              </a:rPr>
              <a:t>VersionedFinancialPlanner</a:t>
            </a:r>
            <a:endParaRPr lang="en-SG" sz="1601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191891" y="3158820"/>
            <a:ext cx="125388" cy="8865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14474" y="1895176"/>
            <a:ext cx="220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27446" y="2338180"/>
            <a:ext cx="841635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1" dirty="0">
                <a:solidFill>
                  <a:schemeClr val="bg1"/>
                </a:solidFill>
              </a:rPr>
              <a:t>: Model</a:t>
            </a:r>
            <a:endParaRPr lang="en-SG" sz="1601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668133" y="2629286"/>
            <a:ext cx="1" cy="22179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565207" y="2918383"/>
            <a:ext cx="221384" cy="13808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75436" y="2964727"/>
            <a:ext cx="18897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62560" y="4614013"/>
            <a:ext cx="258404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25657" y="1249651"/>
            <a:ext cx="109363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  <a:r>
              <a:rPr lang="en-US" sz="1601" dirty="0">
                <a:solidFill>
                  <a:schemeClr val="bg1"/>
                </a:solidFill>
              </a:rPr>
              <a:t>: Sort</a:t>
            </a:r>
            <a:br>
              <a:rPr lang="en-US" sz="1601" dirty="0">
                <a:solidFill>
                  <a:schemeClr val="bg1"/>
                </a:solidFill>
              </a:rPr>
            </a:br>
            <a:r>
              <a:rPr lang="en-US" sz="1601" dirty="0">
                <a:solidFill>
                  <a:schemeClr val="bg1"/>
                </a:solidFill>
              </a:rPr>
              <a:t>Command</a:t>
            </a:r>
            <a:endParaRPr lang="en-SG" sz="1601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242440" y="2924617"/>
            <a:ext cx="12144" cy="192257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81032" y="2720700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97926" y="135330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81680" y="439226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9268455" y="3155687"/>
            <a:ext cx="2120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sortRecords</a:t>
            </a:r>
            <a:r>
              <a:rPr lang="en-US" sz="1200" dirty="0">
                <a:solidFill>
                  <a:srgbClr val="7030A0"/>
                </a:solidFill>
              </a:rPr>
              <a:t>(category, ascending)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001935" y="2951324"/>
            <a:ext cx="89512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sortRecords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721672" y="315881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762130" y="3882739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6561" y="4203502"/>
            <a:ext cx="1981694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543D37-50D9-4D1E-AAEF-68E0DB294E11}"/>
              </a:ext>
            </a:extLst>
          </p:cNvPr>
          <p:cNvSpPr txBox="1"/>
          <p:nvPr/>
        </p:nvSpPr>
        <p:spPr>
          <a:xfrm>
            <a:off x="4578601" y="1638492"/>
            <a:ext cx="220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BD441F-60E5-432A-8B33-88CC59910EEC}"/>
              </a:ext>
            </a:extLst>
          </p:cNvPr>
          <p:cNvCxnSpPr>
            <a:cxnSpLocks/>
          </p:cNvCxnSpPr>
          <p:nvPr/>
        </p:nvCxnSpPr>
        <p:spPr>
          <a:xfrm>
            <a:off x="9283722" y="3377184"/>
            <a:ext cx="210552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ABB34E-A32D-4E89-B25C-E6ADD2F3D0AB}"/>
              </a:ext>
            </a:extLst>
          </p:cNvPr>
          <p:cNvCxnSpPr>
            <a:cxnSpLocks/>
          </p:cNvCxnSpPr>
          <p:nvPr/>
        </p:nvCxnSpPr>
        <p:spPr>
          <a:xfrm flipV="1">
            <a:off x="9335076" y="3711964"/>
            <a:ext cx="1990780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793B5BF-3415-4B1F-9351-BD202E35D5E2}"/>
              </a:ext>
            </a:extLst>
          </p:cNvPr>
          <p:cNvSpPr/>
          <p:nvPr/>
        </p:nvSpPr>
        <p:spPr>
          <a:xfrm>
            <a:off x="11403113" y="3254307"/>
            <a:ext cx="125388" cy="7090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697FEE-5313-4D4C-BBD5-15C68C3994D9}"/>
              </a:ext>
            </a:extLst>
          </p:cNvPr>
          <p:cNvCxnSpPr>
            <a:cxnSpLocks/>
          </p:cNvCxnSpPr>
          <p:nvPr/>
        </p:nvCxnSpPr>
        <p:spPr>
          <a:xfrm>
            <a:off x="11459734" y="2926374"/>
            <a:ext cx="12144" cy="192257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62">
            <a:extLst>
              <a:ext uri="{FF2B5EF4-FFF2-40B4-BE49-F238E27FC236}">
                <a16:creationId xmlns:a16="http://schemas.microsoft.com/office/drawing/2014/main" id="{3BB422C6-D503-4728-926C-853455D86DC4}"/>
              </a:ext>
            </a:extLst>
          </p:cNvPr>
          <p:cNvSpPr/>
          <p:nvPr/>
        </p:nvSpPr>
        <p:spPr>
          <a:xfrm>
            <a:off x="10904173" y="2622878"/>
            <a:ext cx="172700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1" dirty="0">
                <a:solidFill>
                  <a:schemeClr val="bg1"/>
                </a:solidFill>
              </a:rPr>
              <a:t>:</a:t>
            </a:r>
            <a:r>
              <a:rPr lang="en-US" sz="1601" dirty="0" err="1">
                <a:solidFill>
                  <a:schemeClr val="bg1"/>
                </a:solidFill>
              </a:rPr>
              <a:t>UniqueRecordList</a:t>
            </a:r>
            <a:endParaRPr lang="en-SG" sz="16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42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 Thon Teh</cp:lastModifiedBy>
  <cp:revision>110</cp:revision>
  <dcterms:created xsi:type="dcterms:W3CDTF">2016-07-22T14:33:02Z</dcterms:created>
  <dcterms:modified xsi:type="dcterms:W3CDTF">2018-10-18T16:41:26Z</dcterms:modified>
</cp:coreProperties>
</file>