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FDFBA"/>
    <a:srgbClr val="28B284"/>
    <a:srgbClr val="AAECD6"/>
    <a:srgbClr val="70AC2E"/>
    <a:srgbClr val="6CA62C"/>
    <a:srgbClr val="BDE394"/>
    <a:srgbClr val="4F81BD"/>
    <a:srgbClr val="9CD45E"/>
    <a:srgbClr val="CC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9" autoAdjust="0"/>
  </p:normalViewPr>
  <p:slideViewPr>
    <p:cSldViewPr showGuides="1">
      <p:cViewPr>
        <p:scale>
          <a:sx n="66" d="100"/>
          <a:sy n="66" d="100"/>
        </p:scale>
        <p:origin x="1301" y="39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explain in DG that this continues for income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5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F6DA88-5093-4E83-8732-36D669308652}"/>
              </a:ext>
            </a:extLst>
          </p:cNvPr>
          <p:cNvCxnSpPr>
            <a:cxnSpLocks/>
          </p:cNvCxnSpPr>
          <p:nvPr/>
        </p:nvCxnSpPr>
        <p:spPr>
          <a:xfrm>
            <a:off x="11158097" y="5844629"/>
            <a:ext cx="0" cy="919330"/>
          </a:xfrm>
          <a:prstGeom prst="line">
            <a:avLst/>
          </a:prstGeom>
          <a:ln w="19050">
            <a:solidFill>
              <a:srgbClr val="6CA62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B7982C-887F-4342-8747-16359DEA8FD2}"/>
              </a:ext>
            </a:extLst>
          </p:cNvPr>
          <p:cNvCxnSpPr>
            <a:cxnSpLocks/>
          </p:cNvCxnSpPr>
          <p:nvPr/>
        </p:nvCxnSpPr>
        <p:spPr>
          <a:xfrm>
            <a:off x="9105853" y="4810789"/>
            <a:ext cx="0" cy="1963359"/>
          </a:xfrm>
          <a:prstGeom prst="line">
            <a:avLst/>
          </a:prstGeom>
          <a:ln w="19050">
            <a:solidFill>
              <a:srgbClr val="6CA62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65">
            <a:extLst>
              <a:ext uri="{FF2B5EF4-FFF2-40B4-BE49-F238E27FC236}">
                <a16:creationId xmlns:a16="http://schemas.microsoft.com/office/drawing/2014/main" id="{896D0EA1-B55C-4D9F-869C-3FB508B66DA9}"/>
              </a:ext>
            </a:extLst>
          </p:cNvPr>
          <p:cNvSpPr/>
          <p:nvPr/>
        </p:nvSpPr>
        <p:spPr>
          <a:xfrm>
            <a:off x="8270014" y="0"/>
            <a:ext cx="3894048" cy="6858000"/>
          </a:xfrm>
          <a:prstGeom prst="roundRect">
            <a:avLst>
              <a:gd name="adj" fmla="val 3484"/>
            </a:avLst>
          </a:prstGeom>
          <a:solidFill>
            <a:srgbClr val="AAECD6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>
                <a:solidFill>
                  <a:schemeClr val="tx1"/>
                </a:solidFill>
              </a:rPr>
              <a:t>PieChart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D09554F3-903E-489E-AD66-28D059E410CF}"/>
              </a:ext>
            </a:extLst>
          </p:cNvPr>
          <p:cNvSpPr/>
          <p:nvPr/>
        </p:nvSpPr>
        <p:spPr>
          <a:xfrm>
            <a:off x="4783" y="-1"/>
            <a:ext cx="8301017" cy="6857995"/>
          </a:xfrm>
          <a:prstGeom prst="roundRect">
            <a:avLst>
              <a:gd name="adj" fmla="val 3484"/>
            </a:avLst>
          </a:prstGeom>
          <a:solidFill>
            <a:srgbClr val="CCE9AD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>
                <a:solidFill>
                  <a:schemeClr val="tx1"/>
                </a:solidFill>
              </a:rPr>
              <a:t>User Interface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87B312-1750-4E55-832F-B6D80E6705A8}"/>
              </a:ext>
            </a:extLst>
          </p:cNvPr>
          <p:cNvCxnSpPr>
            <a:cxnSpLocks/>
          </p:cNvCxnSpPr>
          <p:nvPr/>
        </p:nvCxnSpPr>
        <p:spPr>
          <a:xfrm>
            <a:off x="5692531" y="1796235"/>
            <a:ext cx="1" cy="4891525"/>
          </a:xfrm>
          <a:prstGeom prst="line">
            <a:avLst/>
          </a:prstGeom>
          <a:ln w="19050">
            <a:solidFill>
              <a:srgbClr val="6CA62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170F48-7DF4-4A56-A30B-CEA5898C0A5B}"/>
              </a:ext>
            </a:extLst>
          </p:cNvPr>
          <p:cNvCxnSpPr>
            <a:cxnSpLocks/>
          </p:cNvCxnSpPr>
          <p:nvPr/>
        </p:nvCxnSpPr>
        <p:spPr>
          <a:xfrm flipH="1">
            <a:off x="3129025" y="688940"/>
            <a:ext cx="1" cy="5998820"/>
          </a:xfrm>
          <a:prstGeom prst="line">
            <a:avLst/>
          </a:prstGeom>
          <a:ln w="19050">
            <a:solidFill>
              <a:srgbClr val="6CA62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9D9DF0-DF81-4601-99D5-AF64BF36BA46}"/>
              </a:ext>
            </a:extLst>
          </p:cNvPr>
          <p:cNvCxnSpPr>
            <a:cxnSpLocks/>
          </p:cNvCxnSpPr>
          <p:nvPr/>
        </p:nvCxnSpPr>
        <p:spPr>
          <a:xfrm flipH="1">
            <a:off x="1181100" y="569819"/>
            <a:ext cx="1" cy="5998820"/>
          </a:xfrm>
          <a:prstGeom prst="line">
            <a:avLst/>
          </a:prstGeom>
          <a:ln w="19050">
            <a:solidFill>
              <a:srgbClr val="6CA62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FCEA3C6-7A49-446F-A4FD-F7F59D7DE788}"/>
              </a:ext>
            </a:extLst>
          </p:cNvPr>
          <p:cNvSpPr/>
          <p:nvPr/>
        </p:nvSpPr>
        <p:spPr>
          <a:xfrm>
            <a:off x="1066800" y="1143000"/>
            <a:ext cx="208432" cy="5620960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433D8508-129E-470F-8BD4-9E32BAF93F0E}"/>
              </a:ext>
            </a:extLst>
          </p:cNvPr>
          <p:cNvSpPr/>
          <p:nvPr/>
        </p:nvSpPr>
        <p:spPr>
          <a:xfrm>
            <a:off x="453285" y="515560"/>
            <a:ext cx="1455629" cy="346760"/>
          </a:xfrm>
          <a:prstGeom prst="rect">
            <a:avLst/>
          </a:prstGeom>
          <a:solidFill>
            <a:srgbClr val="92D05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MainWindow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88922-486B-452B-AA9A-F2BFFB533891}"/>
              </a:ext>
            </a:extLst>
          </p:cNvPr>
          <p:cNvCxnSpPr>
            <a:cxnSpLocks/>
          </p:cNvCxnSpPr>
          <p:nvPr/>
        </p:nvCxnSpPr>
        <p:spPr>
          <a:xfrm>
            <a:off x="-571751" y="1295400"/>
            <a:ext cx="1638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A767C-5781-4C21-A7CB-C38CED8E2110}"/>
              </a:ext>
            </a:extLst>
          </p:cNvPr>
          <p:cNvSpPr txBox="1"/>
          <p:nvPr/>
        </p:nvSpPr>
        <p:spPr>
          <a:xfrm>
            <a:off x="-1219200" y="1345022"/>
            <a:ext cx="2257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new</a:t>
            </a:r>
            <a:r>
              <a:rPr lang="en-US" sz="1400" b="1" i="1" dirty="0"/>
              <a:t> </a:t>
            </a:r>
            <a:r>
              <a:rPr lang="en-US" sz="1400" i="1" dirty="0" err="1"/>
              <a:t>ShowPieChartStatsEvent</a:t>
            </a:r>
            <a:r>
              <a:rPr lang="en-US" sz="1400" i="1" dirty="0"/>
              <a:t>(data)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E1C3582E-F0BF-47A1-B886-DC33238208BC}"/>
              </a:ext>
            </a:extLst>
          </p:cNvPr>
          <p:cNvSpPr/>
          <p:nvPr/>
        </p:nvSpPr>
        <p:spPr>
          <a:xfrm>
            <a:off x="2219451" y="381000"/>
            <a:ext cx="1971549" cy="481320"/>
          </a:xfrm>
          <a:prstGeom prst="rect">
            <a:avLst/>
          </a:prstGeom>
          <a:solidFill>
            <a:srgbClr val="92D05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 : </a:t>
            </a:r>
            <a:r>
              <a:rPr lang="en-US" sz="1600" dirty="0" err="1">
                <a:solidFill>
                  <a:schemeClr val="tx1"/>
                </a:solidFill>
              </a:rPr>
              <a:t>StatsDisplayPanel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A0053-402D-4FE6-A574-38EC14040DAE}"/>
              </a:ext>
            </a:extLst>
          </p:cNvPr>
          <p:cNvSpPr/>
          <p:nvPr/>
        </p:nvSpPr>
        <p:spPr>
          <a:xfrm>
            <a:off x="3014725" y="1170260"/>
            <a:ext cx="209202" cy="5459140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377365-13B4-45F2-B94C-8019488F4D63}"/>
              </a:ext>
            </a:extLst>
          </p:cNvPr>
          <p:cNvCxnSpPr>
            <a:cxnSpLocks/>
          </p:cNvCxnSpPr>
          <p:nvPr/>
        </p:nvCxnSpPr>
        <p:spPr>
          <a:xfrm>
            <a:off x="1295400" y="1447664"/>
            <a:ext cx="171932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92DCAE-0C5B-41F0-ABDC-7F0432B57915}"/>
              </a:ext>
            </a:extLst>
          </p:cNvPr>
          <p:cNvSpPr txBox="1"/>
          <p:nvPr/>
        </p:nvSpPr>
        <p:spPr>
          <a:xfrm>
            <a:off x="1353055" y="1536885"/>
            <a:ext cx="16195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s.handleShowPieChartStatsEvent</a:t>
            </a:r>
            <a:r>
              <a:rPr lang="en-US" sz="1400" dirty="0"/>
              <a:t>(data)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3C9A0D-AA2A-4E07-8166-B8424F6B7284}"/>
              </a:ext>
            </a:extLst>
          </p:cNvPr>
          <p:cNvCxnSpPr>
            <a:cxnSpLocks/>
          </p:cNvCxnSpPr>
          <p:nvPr/>
        </p:nvCxnSpPr>
        <p:spPr>
          <a:xfrm>
            <a:off x="3243325" y="1601105"/>
            <a:ext cx="145650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D8C4C-9EA2-48E4-BE0A-9DB501014FE3}"/>
              </a:ext>
            </a:extLst>
          </p:cNvPr>
          <p:cNvSpPr/>
          <p:nvPr/>
        </p:nvSpPr>
        <p:spPr>
          <a:xfrm>
            <a:off x="5609208" y="1504132"/>
            <a:ext cx="206360" cy="1868535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Rectangle 62">
            <a:extLst>
              <a:ext uri="{FF2B5EF4-FFF2-40B4-BE49-F238E27FC236}">
                <a16:creationId xmlns:a16="http://schemas.microsoft.com/office/drawing/2014/main" id="{0BD15CB9-AAF0-48E6-BA4D-084328CFD649}"/>
              </a:ext>
            </a:extLst>
          </p:cNvPr>
          <p:cNvSpPr/>
          <p:nvPr/>
        </p:nvSpPr>
        <p:spPr>
          <a:xfrm>
            <a:off x="4699830" y="1104595"/>
            <a:ext cx="1971549" cy="762000"/>
          </a:xfrm>
          <a:prstGeom prst="rect">
            <a:avLst/>
          </a:prstGeom>
          <a:solidFill>
            <a:srgbClr val="92D05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dl: </a:t>
            </a:r>
            <a:r>
              <a:rPr lang="en-SG" sz="1600" dirty="0" err="1">
                <a:solidFill>
                  <a:schemeClr val="tx1"/>
                </a:solidFill>
              </a:rPr>
              <a:t>MixedPieChartData</a:t>
            </a:r>
            <a:endParaRPr lang="en-SG" sz="1600" dirty="0">
              <a:solidFill>
                <a:schemeClr val="tx1"/>
              </a:solidFill>
            </a:endParaRP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F0ADF632-9761-47FE-8DCC-955B9253A4F2}"/>
              </a:ext>
            </a:extLst>
          </p:cNvPr>
          <p:cNvSpPr/>
          <p:nvPr/>
        </p:nvSpPr>
        <p:spPr>
          <a:xfrm>
            <a:off x="3649271" y="1893209"/>
            <a:ext cx="4251911" cy="1343484"/>
          </a:xfrm>
          <a:prstGeom prst="roundRect">
            <a:avLst>
              <a:gd name="adj" fmla="val 3484"/>
            </a:avLst>
          </a:prstGeom>
          <a:solidFill>
            <a:srgbClr val="9CD45E">
              <a:alpha val="30980"/>
            </a:srgbClr>
          </a:solidFill>
          <a:ln w="19050">
            <a:solidFill>
              <a:srgbClr val="6CA62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>
                <a:solidFill>
                  <a:schemeClr val="tx1"/>
                </a:solidFill>
              </a:rPr>
              <a:t>                    </a:t>
            </a:r>
            <a:r>
              <a:rPr lang="en-SG" sz="1400" dirty="0">
                <a:solidFill>
                  <a:schemeClr val="tx1"/>
                </a:solidFill>
              </a:rPr>
              <a:t>[For all </a:t>
            </a:r>
          </a:p>
          <a:p>
            <a:r>
              <a:rPr lang="en-SG" sz="1400" dirty="0">
                <a:solidFill>
                  <a:schemeClr val="tx1"/>
                </a:solidFill>
              </a:rPr>
              <a:t>                  data elements]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E49957D8-4FB8-4DDA-8FA9-CEE56A7B7511}"/>
              </a:ext>
            </a:extLst>
          </p:cNvPr>
          <p:cNvSpPr/>
          <p:nvPr/>
        </p:nvSpPr>
        <p:spPr>
          <a:xfrm>
            <a:off x="3674349" y="1873958"/>
            <a:ext cx="742594" cy="361973"/>
          </a:xfrm>
          <a:prstGeom prst="round2DiagRect">
            <a:avLst/>
          </a:prstGeom>
          <a:solidFill>
            <a:srgbClr val="BDE394"/>
          </a:solidFill>
          <a:ln>
            <a:solidFill>
              <a:srgbClr val="70A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2B8E27-FDAB-4904-987D-5FEB6E989E91}"/>
              </a:ext>
            </a:extLst>
          </p:cNvPr>
          <p:cNvSpPr/>
          <p:nvPr/>
        </p:nvSpPr>
        <p:spPr>
          <a:xfrm>
            <a:off x="5707238" y="2035967"/>
            <a:ext cx="206361" cy="419016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7EBB404-F844-43AD-ABFD-0437265A00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0162" y="2017981"/>
            <a:ext cx="148766" cy="73926"/>
          </a:xfrm>
          <a:prstGeom prst="curvedConnector4">
            <a:avLst>
              <a:gd name="adj1" fmla="val -15714"/>
              <a:gd name="adj2" fmla="val 24069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34F327B-22F6-40A6-9A0C-CB1C6B20D313}"/>
              </a:ext>
            </a:extLst>
          </p:cNvPr>
          <p:cNvSpPr/>
          <p:nvPr/>
        </p:nvSpPr>
        <p:spPr>
          <a:xfrm>
            <a:off x="5707238" y="2615649"/>
            <a:ext cx="206361" cy="419016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15A7019-A6B3-4EDD-91FE-EB343DC4F3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1625" y="2600125"/>
            <a:ext cx="148766" cy="73926"/>
          </a:xfrm>
          <a:prstGeom prst="curvedConnector4">
            <a:avLst>
              <a:gd name="adj1" fmla="val -15714"/>
              <a:gd name="adj2" fmla="val 24069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C01DC2-424B-4725-B57A-BA5B90F47EAF}"/>
              </a:ext>
            </a:extLst>
          </p:cNvPr>
          <p:cNvSpPr txBox="1"/>
          <p:nvPr/>
        </p:nvSpPr>
        <p:spPr>
          <a:xfrm>
            <a:off x="5837582" y="2115676"/>
            <a:ext cx="2063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addToExpenseLabelData</a:t>
            </a:r>
            <a:r>
              <a:rPr lang="en-US" sz="1400" dirty="0"/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FC668-8A39-4F7F-A6AA-8793F470AAEA}"/>
              </a:ext>
            </a:extLst>
          </p:cNvPr>
          <p:cNvSpPr txBox="1"/>
          <p:nvPr/>
        </p:nvSpPr>
        <p:spPr>
          <a:xfrm>
            <a:off x="5794201" y="2745331"/>
            <a:ext cx="2063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addToIncomeLabelData</a:t>
            </a:r>
            <a:r>
              <a:rPr lang="en-US" sz="1400" dirty="0"/>
              <a:t>()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0107EE-7CED-421F-898F-6CA7BCE61F23}"/>
              </a:ext>
            </a:extLst>
          </p:cNvPr>
          <p:cNvCxnSpPr>
            <a:cxnSpLocks/>
          </p:cNvCxnSpPr>
          <p:nvPr/>
        </p:nvCxnSpPr>
        <p:spPr>
          <a:xfrm flipH="1">
            <a:off x="3243325" y="3354434"/>
            <a:ext cx="232798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8EF5A4-24E8-435E-B359-28FE3EB32BE8}"/>
              </a:ext>
            </a:extLst>
          </p:cNvPr>
          <p:cNvSpPr txBox="1"/>
          <p:nvPr/>
        </p:nvSpPr>
        <p:spPr>
          <a:xfrm>
            <a:off x="3232160" y="3322464"/>
            <a:ext cx="2063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25FAB9-04F6-47C5-93EA-9664323B5C07}"/>
              </a:ext>
            </a:extLst>
          </p:cNvPr>
          <p:cNvSpPr/>
          <p:nvPr/>
        </p:nvSpPr>
        <p:spPr>
          <a:xfrm>
            <a:off x="5587841" y="3786878"/>
            <a:ext cx="206360" cy="251714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515446-B1DA-4D2E-892E-BD4F9E4E056F}"/>
              </a:ext>
            </a:extLst>
          </p:cNvPr>
          <p:cNvCxnSpPr>
            <a:cxnSpLocks/>
          </p:cNvCxnSpPr>
          <p:nvPr/>
        </p:nvCxnSpPr>
        <p:spPr>
          <a:xfrm>
            <a:off x="3243325" y="3810000"/>
            <a:ext cx="23445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16781C-F668-47AE-85CC-D1D74C08A8D7}"/>
              </a:ext>
            </a:extLst>
          </p:cNvPr>
          <p:cNvCxnSpPr>
            <a:cxnSpLocks/>
          </p:cNvCxnSpPr>
          <p:nvPr/>
        </p:nvCxnSpPr>
        <p:spPr>
          <a:xfrm flipH="1">
            <a:off x="3243325" y="4038600"/>
            <a:ext cx="232798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13B61B-18F3-4225-BC25-3CF104C6E3E9}"/>
              </a:ext>
            </a:extLst>
          </p:cNvPr>
          <p:cNvSpPr/>
          <p:nvPr/>
        </p:nvSpPr>
        <p:spPr>
          <a:xfrm>
            <a:off x="5597785" y="4241997"/>
            <a:ext cx="206360" cy="251714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E55830-3F89-43C5-80DA-170A2CB9051E}"/>
              </a:ext>
            </a:extLst>
          </p:cNvPr>
          <p:cNvSpPr txBox="1"/>
          <p:nvPr/>
        </p:nvSpPr>
        <p:spPr>
          <a:xfrm>
            <a:off x="3391782" y="3615314"/>
            <a:ext cx="19147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/>
              <a:t>dl.getExpenseChartLabelData</a:t>
            </a:r>
            <a:r>
              <a:rPr lang="en-US" sz="1000" dirty="0"/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B589B5-12EA-44F1-AF83-95B867FB9447}"/>
              </a:ext>
            </a:extLst>
          </p:cNvPr>
          <p:cNvSpPr txBox="1"/>
          <p:nvPr/>
        </p:nvSpPr>
        <p:spPr>
          <a:xfrm>
            <a:off x="3312187" y="3852934"/>
            <a:ext cx="19147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/>
              <a:t>expenseLabelData</a:t>
            </a:r>
            <a:endParaRPr lang="en-US" sz="1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64A4CA-695D-47C9-96BD-59BACCA6C8F4}"/>
              </a:ext>
            </a:extLst>
          </p:cNvPr>
          <p:cNvCxnSpPr>
            <a:cxnSpLocks/>
          </p:cNvCxnSpPr>
          <p:nvPr/>
        </p:nvCxnSpPr>
        <p:spPr>
          <a:xfrm>
            <a:off x="3264692" y="4241997"/>
            <a:ext cx="23445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77CFCF-3822-4F02-B008-26BE58DF9AEA}"/>
              </a:ext>
            </a:extLst>
          </p:cNvPr>
          <p:cNvSpPr txBox="1"/>
          <p:nvPr/>
        </p:nvSpPr>
        <p:spPr>
          <a:xfrm>
            <a:off x="3453387" y="4047152"/>
            <a:ext cx="20087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/>
              <a:t>dl.getExpenseChartLegendData</a:t>
            </a:r>
            <a:r>
              <a:rPr lang="en-US" sz="1000" dirty="0"/>
              <a:t>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77E407-D142-41C6-99D0-303B74CA6BF1}"/>
              </a:ext>
            </a:extLst>
          </p:cNvPr>
          <p:cNvCxnSpPr>
            <a:cxnSpLocks/>
          </p:cNvCxnSpPr>
          <p:nvPr/>
        </p:nvCxnSpPr>
        <p:spPr>
          <a:xfrm flipH="1">
            <a:off x="3251592" y="4493711"/>
            <a:ext cx="232798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733D07-44AC-4266-A4DF-E8E0BF3D3C7E}"/>
              </a:ext>
            </a:extLst>
          </p:cNvPr>
          <p:cNvSpPr txBox="1"/>
          <p:nvPr/>
        </p:nvSpPr>
        <p:spPr>
          <a:xfrm>
            <a:off x="3326648" y="4327492"/>
            <a:ext cx="19147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/>
              <a:t>expenseLegendData</a:t>
            </a:r>
            <a:endParaRPr lang="en-US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45A34E-F851-4CC5-9144-7D09EAB6C262}"/>
              </a:ext>
            </a:extLst>
          </p:cNvPr>
          <p:cNvCxnSpPr>
            <a:cxnSpLocks/>
          </p:cNvCxnSpPr>
          <p:nvPr/>
        </p:nvCxnSpPr>
        <p:spPr>
          <a:xfrm>
            <a:off x="3243324" y="4724400"/>
            <a:ext cx="324926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BC3EDB-E7E2-40F8-84CC-E9B2E80476F1}"/>
              </a:ext>
            </a:extLst>
          </p:cNvPr>
          <p:cNvSpPr txBox="1"/>
          <p:nvPr/>
        </p:nvSpPr>
        <p:spPr>
          <a:xfrm>
            <a:off x="3379503" y="4745425"/>
            <a:ext cx="21598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/>
              <a:t>CategoryBreakdown</a:t>
            </a:r>
            <a:r>
              <a:rPr lang="en-US" sz="1000" dirty="0"/>
              <a:t>(</a:t>
            </a:r>
            <a:r>
              <a:rPr lang="en-US" sz="1000" dirty="0" err="1"/>
              <a:t>expenseLabelData</a:t>
            </a:r>
            <a:r>
              <a:rPr lang="en-US" sz="1000" dirty="0"/>
              <a:t>, </a:t>
            </a:r>
            <a:r>
              <a:rPr lang="en-US" sz="1000" dirty="0" err="1"/>
              <a:t>expenseLegendData</a:t>
            </a:r>
            <a:r>
              <a:rPr lang="en-US" sz="1000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245B02-72D1-4312-81EB-7E2710B816F0}"/>
              </a:ext>
            </a:extLst>
          </p:cNvPr>
          <p:cNvCxnSpPr>
            <a:cxnSpLocks/>
          </p:cNvCxnSpPr>
          <p:nvPr/>
        </p:nvCxnSpPr>
        <p:spPr>
          <a:xfrm>
            <a:off x="7259267" y="5090830"/>
            <a:ext cx="12769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AC6C29-5336-44EA-96EC-BAEBE608BD13}"/>
              </a:ext>
            </a:extLst>
          </p:cNvPr>
          <p:cNvCxnSpPr>
            <a:cxnSpLocks/>
          </p:cNvCxnSpPr>
          <p:nvPr/>
        </p:nvCxnSpPr>
        <p:spPr>
          <a:xfrm>
            <a:off x="9177276" y="5501456"/>
            <a:ext cx="1212373" cy="0"/>
          </a:xfrm>
          <a:prstGeom prst="straightConnector1">
            <a:avLst/>
          </a:prstGeom>
          <a:ln w="19050">
            <a:solidFill>
              <a:srgbClr val="28B2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777AD08-51E5-4247-95BE-9F48D01CAA3E}"/>
              </a:ext>
            </a:extLst>
          </p:cNvPr>
          <p:cNvCxnSpPr>
            <a:cxnSpLocks/>
          </p:cNvCxnSpPr>
          <p:nvPr/>
        </p:nvCxnSpPr>
        <p:spPr>
          <a:xfrm flipH="1">
            <a:off x="9215374" y="5938336"/>
            <a:ext cx="1826008" cy="0"/>
          </a:xfrm>
          <a:prstGeom prst="straightConnector1">
            <a:avLst/>
          </a:prstGeom>
          <a:ln w="19050">
            <a:solidFill>
              <a:srgbClr val="28B28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8E6D80-8A4B-406C-ADC3-A4F7BB30E9C1}"/>
              </a:ext>
            </a:extLst>
          </p:cNvPr>
          <p:cNvSpPr txBox="1"/>
          <p:nvPr/>
        </p:nvSpPr>
        <p:spPr>
          <a:xfrm>
            <a:off x="6845583" y="5137333"/>
            <a:ext cx="215983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/>
              <a:t>CustomPieChart</a:t>
            </a:r>
            <a:endParaRPr lang="en-US" sz="1000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expenseLabelData</a:t>
            </a:r>
            <a:r>
              <a:rPr lang="en-US" sz="1000" dirty="0"/>
              <a:t>,</a:t>
            </a:r>
          </a:p>
          <a:p>
            <a:pPr algn="ctr"/>
            <a:r>
              <a:rPr lang="en-US" sz="1000" dirty="0"/>
              <a:t> </a:t>
            </a:r>
            <a:r>
              <a:rPr lang="en-US" sz="1000" dirty="0" err="1"/>
              <a:t>expenseLegendData</a:t>
            </a:r>
            <a:r>
              <a:rPr lang="en-US" sz="1000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44C418-B94D-4FA6-AC4F-3FB5206D8548}"/>
              </a:ext>
            </a:extLst>
          </p:cNvPr>
          <p:cNvSpPr txBox="1"/>
          <p:nvPr/>
        </p:nvSpPr>
        <p:spPr>
          <a:xfrm>
            <a:off x="8734355" y="5484692"/>
            <a:ext cx="21598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/>
              <a:t>CustomLegend</a:t>
            </a:r>
            <a:endParaRPr lang="en-US" sz="1000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expenseLegendData</a:t>
            </a:r>
            <a:r>
              <a:rPr lang="en-US" sz="1000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7A3752-4CD4-4B78-ACFE-419C218DF13A}"/>
              </a:ext>
            </a:extLst>
          </p:cNvPr>
          <p:cNvSpPr txBox="1"/>
          <p:nvPr/>
        </p:nvSpPr>
        <p:spPr>
          <a:xfrm>
            <a:off x="9727154" y="5981570"/>
            <a:ext cx="4122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E1E6E7-271A-463F-9E74-846B8041AC3D}"/>
              </a:ext>
            </a:extLst>
          </p:cNvPr>
          <p:cNvCxnSpPr>
            <a:cxnSpLocks/>
          </p:cNvCxnSpPr>
          <p:nvPr/>
        </p:nvCxnSpPr>
        <p:spPr>
          <a:xfrm flipH="1">
            <a:off x="7259267" y="6077939"/>
            <a:ext cx="1728711" cy="0"/>
          </a:xfrm>
          <a:prstGeom prst="straightConnector1">
            <a:avLst/>
          </a:prstGeom>
          <a:ln w="19050">
            <a:solidFill>
              <a:srgbClr val="28B28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72CD8F1-A563-4A3A-BE54-EDED1CA8D706}"/>
              </a:ext>
            </a:extLst>
          </p:cNvPr>
          <p:cNvSpPr txBox="1"/>
          <p:nvPr/>
        </p:nvSpPr>
        <p:spPr>
          <a:xfrm>
            <a:off x="8338399" y="5844629"/>
            <a:ext cx="4122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EF89E7-F66A-4B77-A22A-707970AD86F2}"/>
              </a:ext>
            </a:extLst>
          </p:cNvPr>
          <p:cNvCxnSpPr>
            <a:cxnSpLocks/>
          </p:cNvCxnSpPr>
          <p:nvPr/>
        </p:nvCxnSpPr>
        <p:spPr>
          <a:xfrm>
            <a:off x="7159809" y="4724400"/>
            <a:ext cx="0" cy="1963359"/>
          </a:xfrm>
          <a:prstGeom prst="line">
            <a:avLst/>
          </a:prstGeom>
          <a:ln w="19050">
            <a:solidFill>
              <a:srgbClr val="6CA62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4775E29-2927-4072-B3F6-669318C03E8D}"/>
              </a:ext>
            </a:extLst>
          </p:cNvPr>
          <p:cNvSpPr/>
          <p:nvPr/>
        </p:nvSpPr>
        <p:spPr>
          <a:xfrm>
            <a:off x="7052911" y="4800600"/>
            <a:ext cx="206356" cy="1524000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0A10B7C2-39CE-4EBC-9E20-405B058AF983}"/>
              </a:ext>
            </a:extLst>
          </p:cNvPr>
          <p:cNvSpPr/>
          <p:nvPr/>
        </p:nvSpPr>
        <p:spPr>
          <a:xfrm>
            <a:off x="6492586" y="4171489"/>
            <a:ext cx="1327007" cy="762000"/>
          </a:xfrm>
          <a:prstGeom prst="rect">
            <a:avLst/>
          </a:prstGeom>
          <a:solidFill>
            <a:srgbClr val="92D05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c: Category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Breakdown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8B86CD-C14B-43CA-AA7D-5717AC9652A6}"/>
              </a:ext>
            </a:extLst>
          </p:cNvPr>
          <p:cNvCxnSpPr>
            <a:cxnSpLocks/>
          </p:cNvCxnSpPr>
          <p:nvPr/>
        </p:nvCxnSpPr>
        <p:spPr>
          <a:xfrm flipH="1">
            <a:off x="3251592" y="6307271"/>
            <a:ext cx="376144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219D9A0-4B56-4FEB-B1FC-C67ECA40CB10}"/>
              </a:ext>
            </a:extLst>
          </p:cNvPr>
          <p:cNvSpPr txBox="1"/>
          <p:nvPr/>
        </p:nvSpPr>
        <p:spPr>
          <a:xfrm>
            <a:off x="3602822" y="6098259"/>
            <a:ext cx="19147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FF8774-30EB-4D57-AF65-0488D81EB1D0}"/>
              </a:ext>
            </a:extLst>
          </p:cNvPr>
          <p:cNvCxnSpPr>
            <a:cxnSpLocks/>
          </p:cNvCxnSpPr>
          <p:nvPr/>
        </p:nvCxnSpPr>
        <p:spPr>
          <a:xfrm flipH="1">
            <a:off x="1353055" y="6629400"/>
            <a:ext cx="161950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84CA10F-5565-4B1C-BF29-8BDB88963803}"/>
              </a:ext>
            </a:extLst>
          </p:cNvPr>
          <p:cNvSpPr txBox="1"/>
          <p:nvPr/>
        </p:nvSpPr>
        <p:spPr>
          <a:xfrm>
            <a:off x="3241396" y="1139450"/>
            <a:ext cx="14565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MixedPieChartDataList</a:t>
            </a:r>
            <a:r>
              <a:rPr lang="en-US" sz="1400" dirty="0"/>
              <a:t>(data)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03929B-E572-405B-B231-CBD947ABB85E}"/>
              </a:ext>
            </a:extLst>
          </p:cNvPr>
          <p:cNvCxnSpPr>
            <a:cxnSpLocks/>
          </p:cNvCxnSpPr>
          <p:nvPr/>
        </p:nvCxnSpPr>
        <p:spPr>
          <a:xfrm>
            <a:off x="9110482" y="4810789"/>
            <a:ext cx="0" cy="19633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80DB91-BE93-4F59-AFF3-1F7FEE33E119}"/>
              </a:ext>
            </a:extLst>
          </p:cNvPr>
          <p:cNvSpPr/>
          <p:nvPr/>
        </p:nvSpPr>
        <p:spPr>
          <a:xfrm>
            <a:off x="8987978" y="5137333"/>
            <a:ext cx="222036" cy="940606"/>
          </a:xfrm>
          <a:prstGeom prst="rect">
            <a:avLst/>
          </a:prstGeom>
          <a:solidFill>
            <a:srgbClr val="6FDFBA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E061FF0B-BAFD-4DC3-9F4E-BA4BA3499765}"/>
              </a:ext>
            </a:extLst>
          </p:cNvPr>
          <p:cNvSpPr/>
          <p:nvPr/>
        </p:nvSpPr>
        <p:spPr>
          <a:xfrm>
            <a:off x="8529650" y="4554418"/>
            <a:ext cx="1152407" cy="762000"/>
          </a:xfrm>
          <a:prstGeom prst="rect">
            <a:avLst/>
          </a:prstGeom>
          <a:solidFill>
            <a:srgbClr val="6FDFBA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p: </a:t>
            </a:r>
            <a:r>
              <a:rPr lang="en-SG" sz="1600" dirty="0" err="1">
                <a:solidFill>
                  <a:schemeClr val="tx1"/>
                </a:solidFill>
              </a:rPr>
              <a:t>CustomPieChart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2B8C3D7-64A6-4C97-A03F-557F1866E87D}"/>
              </a:ext>
            </a:extLst>
          </p:cNvPr>
          <p:cNvCxnSpPr>
            <a:cxnSpLocks/>
          </p:cNvCxnSpPr>
          <p:nvPr/>
        </p:nvCxnSpPr>
        <p:spPr>
          <a:xfrm>
            <a:off x="11147439" y="5792469"/>
            <a:ext cx="0" cy="9163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758A789-166E-4E2A-8CCF-4A9BDE120C36}"/>
              </a:ext>
            </a:extLst>
          </p:cNvPr>
          <p:cNvSpPr/>
          <p:nvPr/>
        </p:nvSpPr>
        <p:spPr>
          <a:xfrm>
            <a:off x="11063448" y="5368166"/>
            <a:ext cx="189298" cy="575434"/>
          </a:xfrm>
          <a:prstGeom prst="rect">
            <a:avLst/>
          </a:prstGeom>
          <a:solidFill>
            <a:srgbClr val="6FDFBA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CB754303-46C1-46C3-BA3E-C988741DC5CF}"/>
              </a:ext>
            </a:extLst>
          </p:cNvPr>
          <p:cNvSpPr/>
          <p:nvPr/>
        </p:nvSpPr>
        <p:spPr>
          <a:xfrm>
            <a:off x="10389649" y="4935418"/>
            <a:ext cx="1536897" cy="762000"/>
          </a:xfrm>
          <a:prstGeom prst="rect">
            <a:avLst/>
          </a:prstGeom>
          <a:solidFill>
            <a:srgbClr val="6FDFBA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l: </a:t>
            </a:r>
          </a:p>
          <a:p>
            <a:pPr algn="ctr"/>
            <a:r>
              <a:rPr lang="en-SG" sz="1600" dirty="0" err="1">
                <a:solidFill>
                  <a:schemeClr val="tx1"/>
                </a:solidFill>
              </a:rPr>
              <a:t>CustomLegend</a:t>
            </a:r>
            <a:endParaRPr lang="en-SG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8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94</Words>
  <Application>Microsoft Office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131</cp:revision>
  <dcterms:created xsi:type="dcterms:W3CDTF">2016-07-22T14:33:02Z</dcterms:created>
  <dcterms:modified xsi:type="dcterms:W3CDTF">2018-11-03T03:48:37Z</dcterms:modified>
</cp:coreProperties>
</file>