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50" d="100"/>
          <a:sy n="50" d="100"/>
        </p:scale>
        <p:origin x="2602" y="74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45459" y="444772"/>
            <a:ext cx="8341341" cy="359382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652167" y="271339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436535" y="234790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906494" y="531842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731189" y="211135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401897" y="220244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384815" y="2886777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685078" y="229021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624911" y="2290209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148767" y="280008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590995" y="2096319"/>
            <a:ext cx="1499832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VersionedFinancial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2399347" y="2253190"/>
            <a:ext cx="191648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163299" y="21665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67637" y="209631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UniqueRecordList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099959" y="217068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088664" y="210822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33738" y="219183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69786" y="2278523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487383" y="1814395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816934" y="219835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052982" y="1956978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487383" y="2137373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052982" y="2280265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487383" y="2460351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Moneyflow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052982" y="2285048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118450" y="1736290"/>
            <a:ext cx="72005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337286" y="1219200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032322" y="749296"/>
            <a:ext cx="1443661" cy="46990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ReadOnlyFinancial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137873" y="2836462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832388" y="3489648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1"/>
          </p:cNvCxnSpPr>
          <p:nvPr/>
        </p:nvCxnSpPr>
        <p:spPr>
          <a:xfrm rot="16200000" flipH="1">
            <a:off x="1139462" y="2970101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204966" y="23616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10243" y="23480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48381" y="2006872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82057" y="29178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24883" y="245498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487383" y="1478974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052982" y="1621866"/>
            <a:ext cx="434401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241230" y="150586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895601" y="854803"/>
            <a:ext cx="121919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FinancialPlanner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099959" y="225737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440473" y="925611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cxnSpLocks/>
            <a:stCxn id="68" idx="3"/>
            <a:endCxn id="55" idx="1"/>
          </p:cNvCxnSpPr>
          <p:nvPr/>
        </p:nvCxnSpPr>
        <p:spPr>
          <a:xfrm>
            <a:off x="2669689" y="1034180"/>
            <a:ext cx="22591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FA4B9B43-D75A-4327-880D-C7F0802B8B32}"/>
              </a:ext>
            </a:extLst>
          </p:cNvPr>
          <p:cNvSpPr/>
          <p:nvPr/>
        </p:nvSpPr>
        <p:spPr>
          <a:xfrm>
            <a:off x="4447130" y="148723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DateBasedLimit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Flowchart: Decision 96">
            <a:extLst>
              <a:ext uri="{FF2B5EF4-FFF2-40B4-BE49-F238E27FC236}">
                <a16:creationId xmlns:a16="http://schemas.microsoft.com/office/drawing/2014/main" id="{72421FC3-41FD-46FF-9C6F-8FF2E75EC272}"/>
              </a:ext>
            </a:extLst>
          </p:cNvPr>
          <p:cNvSpPr/>
          <p:nvPr/>
        </p:nvSpPr>
        <p:spPr>
          <a:xfrm>
            <a:off x="5605798" y="15739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F4594884-B298-4641-BCF7-473002A9136A}"/>
              </a:ext>
            </a:extLst>
          </p:cNvPr>
          <p:cNvCxnSpPr>
            <a:cxnSpLocks/>
            <a:stCxn id="59" idx="3"/>
            <a:endCxn id="71" idx="1"/>
          </p:cNvCxnSpPr>
          <p:nvPr/>
        </p:nvCxnSpPr>
        <p:spPr>
          <a:xfrm flipV="1">
            <a:off x="5841846" y="1659814"/>
            <a:ext cx="222343" cy="80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0D8F7C71-CA10-414F-8445-D35D48399A71}"/>
              </a:ext>
            </a:extLst>
          </p:cNvPr>
          <p:cNvSpPr/>
          <p:nvPr/>
        </p:nvSpPr>
        <p:spPr>
          <a:xfrm>
            <a:off x="6064189" y="148643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Limit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9B0078D-296A-43EE-BA4E-B9B2386E3DFE}"/>
              </a:ext>
            </a:extLst>
          </p:cNvPr>
          <p:cNvCxnSpPr>
            <a:cxnSpLocks/>
            <a:stCxn id="51" idx="0"/>
            <a:endCxn id="56" idx="1"/>
          </p:cNvCxnSpPr>
          <p:nvPr/>
        </p:nvCxnSpPr>
        <p:spPr>
          <a:xfrm rot="5400000" flipH="1" flipV="1">
            <a:off x="4077521" y="1801081"/>
            <a:ext cx="510071" cy="22914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CDAC71F-F26D-4FEC-8360-CCA7C873E8E6}"/>
              </a:ext>
            </a:extLst>
          </p:cNvPr>
          <p:cNvSpPr txBox="1"/>
          <p:nvPr/>
        </p:nvSpPr>
        <p:spPr>
          <a:xfrm>
            <a:off x="5858389" y="148542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34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Vincent Neo</cp:lastModifiedBy>
  <cp:revision>85</cp:revision>
  <dcterms:created xsi:type="dcterms:W3CDTF">2016-07-22T14:33:02Z</dcterms:created>
  <dcterms:modified xsi:type="dcterms:W3CDTF">2018-11-10T09:45:49Z</dcterms:modified>
</cp:coreProperties>
</file>