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46E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964875" y="-31102"/>
            <a:ext cx="7028588" cy="6889102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885173" y="862319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381753" y="1492899"/>
            <a:ext cx="126667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1882067" y="29202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318670" y="748998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6234926" y="638783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433960" y="1513036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7189319" y="985976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381752" y="2886995"/>
            <a:ext cx="1266670" cy="30573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381751" y="2152837"/>
            <a:ext cx="1266670" cy="358026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RecordListPanel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628548" y="2554016"/>
            <a:ext cx="1040906" cy="24655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RecordCard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380022" y="6504902"/>
            <a:ext cx="126667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113773" y="1227551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182454" y="1412021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380024" y="1825407"/>
            <a:ext cx="126866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822188" y="1772287"/>
            <a:ext cx="94272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1468183" y="2126291"/>
            <a:ext cx="1650736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stCxn id="2" idx="1"/>
            <a:endCxn id="38" idx="1"/>
          </p:cNvCxnSpPr>
          <p:nvPr/>
        </p:nvCxnSpPr>
        <p:spPr>
          <a:xfrm rot="10800000" flipH="1" flipV="1">
            <a:off x="1885172" y="1035699"/>
            <a:ext cx="494849" cy="5587624"/>
          </a:xfrm>
          <a:prstGeom prst="bentConnector3">
            <a:avLst>
              <a:gd name="adj1" fmla="val -46196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984157" y="292023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3648693" y="814306"/>
            <a:ext cx="2721485" cy="112952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16" idx="3"/>
            <a:endCxn id="37" idx="3"/>
          </p:cNvCxnSpPr>
          <p:nvPr/>
        </p:nvCxnSpPr>
        <p:spPr>
          <a:xfrm rot="5400000">
            <a:off x="4588322" y="895438"/>
            <a:ext cx="1862989" cy="170072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2978808" y="814306"/>
            <a:ext cx="3391370" cy="22139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16" idx="3"/>
            <a:endCxn id="35" idx="3"/>
          </p:cNvCxnSpPr>
          <p:nvPr/>
        </p:nvCxnSpPr>
        <p:spPr>
          <a:xfrm rot="5400000">
            <a:off x="3896523" y="566205"/>
            <a:ext cx="2225554" cy="272175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2103927" y="2357071"/>
            <a:ext cx="5809017" cy="272348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5236267" y="-2657289"/>
            <a:ext cx="141930" cy="5756695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7360830" y="3419873"/>
            <a:ext cx="2048398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745427" y="1382301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156992" y="807100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292245" y="465402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2015335" y="1579139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610794" y="-148064"/>
            <a:ext cx="797014" cy="272175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238601" y="2287348"/>
            <a:ext cx="166432" cy="61346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4250528" y="212200"/>
            <a:ext cx="1517544" cy="272175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225121" y="1264299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476740" y="1249786"/>
            <a:ext cx="4708840" cy="30331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220798" y="3009237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3911211" y="2803122"/>
            <a:ext cx="4302373" cy="13385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745777C7-779F-4462-8681-BC568C5B01C0}"/>
              </a:ext>
            </a:extLst>
          </p:cNvPr>
          <p:cNvSpPr/>
          <p:nvPr/>
        </p:nvSpPr>
        <p:spPr>
          <a:xfrm>
            <a:off x="2378290" y="3294094"/>
            <a:ext cx="1266670" cy="47255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DetailedRecord</a:t>
            </a:r>
            <a:endParaRPr lang="en-US" sz="105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3AE1B54A-F22D-403C-9AE0-2F75CA611E33}"/>
              </a:ext>
            </a:extLst>
          </p:cNvPr>
          <p:cNvSpPr/>
          <p:nvPr/>
        </p:nvSpPr>
        <p:spPr>
          <a:xfrm>
            <a:off x="2375200" y="3870243"/>
            <a:ext cx="1266670" cy="56196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WelcomePanel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ADEB9E32-20B2-4CE6-91EA-8DFF4EBF39B2}"/>
              </a:ext>
            </a:extLst>
          </p:cNvPr>
          <p:cNvSpPr/>
          <p:nvPr/>
        </p:nvSpPr>
        <p:spPr>
          <a:xfrm>
            <a:off x="2381753" y="4552043"/>
            <a:ext cx="1266668" cy="621133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StatsDisplayPanel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5" name="Elbow Connector 63">
            <a:extLst>
              <a:ext uri="{FF2B5EF4-FFF2-40B4-BE49-F238E27FC236}">
                <a16:creationId xmlns:a16="http://schemas.microsoft.com/office/drawing/2014/main" id="{17A74D93-20E7-4C9A-A3A4-605D554D7D57}"/>
              </a:ext>
            </a:extLst>
          </p:cNvPr>
          <p:cNvCxnSpPr>
            <a:cxnSpLocks/>
            <a:stCxn id="39" idx="2"/>
            <a:endCxn id="42" idx="1"/>
          </p:cNvCxnSpPr>
          <p:nvPr/>
        </p:nvCxnSpPr>
        <p:spPr>
          <a:xfrm rot="16200000" flipH="1">
            <a:off x="1221198" y="2373276"/>
            <a:ext cx="2141245" cy="17293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>
            <a:extLst>
              <a:ext uri="{FF2B5EF4-FFF2-40B4-BE49-F238E27FC236}">
                <a16:creationId xmlns:a16="http://schemas.microsoft.com/office/drawing/2014/main" id="{3145ACF2-5AC0-4104-BBDC-628759E5CD27}"/>
              </a:ext>
            </a:extLst>
          </p:cNvPr>
          <p:cNvCxnSpPr>
            <a:cxnSpLocks/>
            <a:stCxn id="39" idx="2"/>
            <a:endCxn id="46" idx="1"/>
          </p:cNvCxnSpPr>
          <p:nvPr/>
        </p:nvCxnSpPr>
        <p:spPr>
          <a:xfrm rot="16200000" flipH="1">
            <a:off x="556809" y="3037666"/>
            <a:ext cx="347348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Elbow Connector 63">
            <a:extLst>
              <a:ext uri="{FF2B5EF4-FFF2-40B4-BE49-F238E27FC236}">
                <a16:creationId xmlns:a16="http://schemas.microsoft.com/office/drawing/2014/main" id="{55520632-63DA-48D1-89A9-CB491D336EBA}"/>
              </a:ext>
            </a:extLst>
          </p:cNvPr>
          <p:cNvCxnSpPr>
            <a:cxnSpLocks/>
            <a:stCxn id="39" idx="2"/>
            <a:endCxn id="45" idx="1"/>
          </p:cNvCxnSpPr>
          <p:nvPr/>
        </p:nvCxnSpPr>
        <p:spPr>
          <a:xfrm rot="16200000" flipH="1">
            <a:off x="909224" y="2685250"/>
            <a:ext cx="2762103" cy="16984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11">
            <a:extLst>
              <a:ext uri="{FF2B5EF4-FFF2-40B4-BE49-F238E27FC236}">
                <a16:creationId xmlns:a16="http://schemas.microsoft.com/office/drawing/2014/main" id="{F4FDCA02-B933-41EE-8ACB-DD8B98D8A6B0}"/>
              </a:ext>
            </a:extLst>
          </p:cNvPr>
          <p:cNvSpPr/>
          <p:nvPr/>
        </p:nvSpPr>
        <p:spPr>
          <a:xfrm>
            <a:off x="4252069" y="6084721"/>
            <a:ext cx="1412074" cy="386466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chemeClr val="accent3">
                    <a:lumMod val="75000"/>
                  </a:schemeClr>
                </a:solidFill>
              </a:rPr>
              <a:t>SummaryDisplay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1" name="Rectangle 11">
            <a:extLst>
              <a:ext uri="{FF2B5EF4-FFF2-40B4-BE49-F238E27FC236}">
                <a16:creationId xmlns:a16="http://schemas.microsoft.com/office/drawing/2014/main" id="{F9B3B0C4-DB9C-4A2A-88C8-1FB7CAAAB627}"/>
              </a:ext>
            </a:extLst>
          </p:cNvPr>
          <p:cNvSpPr/>
          <p:nvPr/>
        </p:nvSpPr>
        <p:spPr>
          <a:xfrm>
            <a:off x="4252069" y="4985371"/>
            <a:ext cx="1412074" cy="66879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CategoryBreakdown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3" name="Flowchart: Decision 112">
            <a:extLst>
              <a:ext uri="{FF2B5EF4-FFF2-40B4-BE49-F238E27FC236}">
                <a16:creationId xmlns:a16="http://schemas.microsoft.com/office/drawing/2014/main" id="{334950D5-33FE-43B1-BE58-E4EABF27C32D}"/>
              </a:ext>
            </a:extLst>
          </p:cNvPr>
          <p:cNvSpPr/>
          <p:nvPr/>
        </p:nvSpPr>
        <p:spPr>
          <a:xfrm>
            <a:off x="2910936" y="5173176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2" name="Elbow Connector 63">
            <a:extLst>
              <a:ext uri="{FF2B5EF4-FFF2-40B4-BE49-F238E27FC236}">
                <a16:creationId xmlns:a16="http://schemas.microsoft.com/office/drawing/2014/main" id="{EFAEAAE4-7E01-4258-BC19-F33AF10CF0E2}"/>
              </a:ext>
            </a:extLst>
          </p:cNvPr>
          <p:cNvCxnSpPr>
            <a:cxnSpLocks/>
            <a:stCxn id="113" idx="2"/>
            <a:endCxn id="101" idx="2"/>
          </p:cNvCxnSpPr>
          <p:nvPr/>
        </p:nvCxnSpPr>
        <p:spPr>
          <a:xfrm rot="16200000" flipH="1">
            <a:off x="3820600" y="4516663"/>
            <a:ext cx="319420" cy="1955592"/>
          </a:xfrm>
          <a:prstGeom prst="bentConnector3">
            <a:avLst>
              <a:gd name="adj1" fmla="val 17156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63">
            <a:extLst>
              <a:ext uri="{FF2B5EF4-FFF2-40B4-BE49-F238E27FC236}">
                <a16:creationId xmlns:a16="http://schemas.microsoft.com/office/drawing/2014/main" id="{66A22CE7-DA1D-4F79-A004-6DE53E2CFB85}"/>
              </a:ext>
            </a:extLst>
          </p:cNvPr>
          <p:cNvCxnSpPr>
            <a:cxnSpLocks/>
            <a:stCxn id="113" idx="2"/>
            <a:endCxn id="100" idx="1"/>
          </p:cNvCxnSpPr>
          <p:nvPr/>
        </p:nvCxnSpPr>
        <p:spPr>
          <a:xfrm rot="16200000" flipH="1">
            <a:off x="3155689" y="5181573"/>
            <a:ext cx="943205" cy="124955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4" name="Elbow Connector 63">
            <a:extLst>
              <a:ext uri="{FF2B5EF4-FFF2-40B4-BE49-F238E27FC236}">
                <a16:creationId xmlns:a16="http://schemas.microsoft.com/office/drawing/2014/main" id="{D07E749F-12A7-4CD4-8D21-7094F0C39AA9}"/>
              </a:ext>
            </a:extLst>
          </p:cNvPr>
          <p:cNvCxnSpPr>
            <a:cxnSpLocks/>
            <a:stCxn id="16" idx="3"/>
            <a:endCxn id="101" idx="3"/>
          </p:cNvCxnSpPr>
          <p:nvPr/>
        </p:nvCxnSpPr>
        <p:spPr>
          <a:xfrm rot="5400000">
            <a:off x="3764429" y="2714021"/>
            <a:ext cx="4505464" cy="70603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6" name="Elbow Connector 63">
            <a:extLst>
              <a:ext uri="{FF2B5EF4-FFF2-40B4-BE49-F238E27FC236}">
                <a16:creationId xmlns:a16="http://schemas.microsoft.com/office/drawing/2014/main" id="{10EE4D43-91C7-4B4C-96A9-8FFED8A45763}"/>
              </a:ext>
            </a:extLst>
          </p:cNvPr>
          <p:cNvCxnSpPr>
            <a:cxnSpLocks/>
            <a:stCxn id="16" idx="3"/>
            <a:endCxn id="100" idx="3"/>
          </p:cNvCxnSpPr>
          <p:nvPr/>
        </p:nvCxnSpPr>
        <p:spPr>
          <a:xfrm rot="5400000">
            <a:off x="3285337" y="3193113"/>
            <a:ext cx="5463648" cy="70603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1">
            <a:extLst>
              <a:ext uri="{FF2B5EF4-FFF2-40B4-BE49-F238E27FC236}">
                <a16:creationId xmlns:a16="http://schemas.microsoft.com/office/drawing/2014/main" id="{D7C63294-2B87-4E04-8E68-80AFBD6B0EFF}"/>
              </a:ext>
            </a:extLst>
          </p:cNvPr>
          <p:cNvSpPr/>
          <p:nvPr/>
        </p:nvSpPr>
        <p:spPr>
          <a:xfrm>
            <a:off x="4256381" y="3547796"/>
            <a:ext cx="1410345" cy="479837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CustomPieChart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5" name="Elbow Connector 63">
            <a:extLst>
              <a:ext uri="{FF2B5EF4-FFF2-40B4-BE49-F238E27FC236}">
                <a16:creationId xmlns:a16="http://schemas.microsoft.com/office/drawing/2014/main" id="{50E5CBBA-375C-4F84-B773-0492465D4CDA}"/>
              </a:ext>
            </a:extLst>
          </p:cNvPr>
          <p:cNvCxnSpPr>
            <a:cxnSpLocks/>
            <a:stCxn id="101" idx="0"/>
            <a:endCxn id="129" idx="2"/>
          </p:cNvCxnSpPr>
          <p:nvPr/>
        </p:nvCxnSpPr>
        <p:spPr>
          <a:xfrm rot="5400000" flipH="1" flipV="1">
            <a:off x="4480961" y="4504778"/>
            <a:ext cx="957738" cy="34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28AC9FBF-215C-4A54-B2AE-30EB5DD5F25A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5666726" y="4608095"/>
            <a:ext cx="2718304" cy="421108"/>
          </a:xfrm>
          <a:prstGeom prst="bentConnector2">
            <a:avLst/>
          </a:prstGeom>
          <a:ln w="19050">
            <a:solidFill>
              <a:srgbClr val="A8C46E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C7EC97E6-2ED9-4E9D-BA2A-EC32970DA947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5677544" y="4608095"/>
            <a:ext cx="2707486" cy="1600446"/>
          </a:xfrm>
          <a:prstGeom prst="bentConnector2">
            <a:avLst/>
          </a:prstGeom>
          <a:ln w="19050">
            <a:solidFill>
              <a:srgbClr val="A8C46E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3">
            <a:extLst>
              <a:ext uri="{FF2B5EF4-FFF2-40B4-BE49-F238E27FC236}">
                <a16:creationId xmlns:a16="http://schemas.microsoft.com/office/drawing/2014/main" id="{87816F54-9533-453E-8B27-93EE79D79748}"/>
              </a:ext>
            </a:extLst>
          </p:cNvPr>
          <p:cNvCxnSpPr>
            <a:cxnSpLocks/>
            <a:stCxn id="16" idx="3"/>
            <a:endCxn id="46" idx="3"/>
          </p:cNvCxnSpPr>
          <p:nvPr/>
        </p:nvCxnSpPr>
        <p:spPr>
          <a:xfrm rot="5400000">
            <a:off x="2985148" y="1477580"/>
            <a:ext cx="4048304" cy="272175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2018-10-31T12:43:02Z</dcterms:modified>
</cp:coreProperties>
</file>