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D4"/>
    <a:srgbClr val="CBFFF1"/>
    <a:srgbClr val="FFC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7" autoAdjust="0"/>
    <p:restoredTop sz="94660"/>
  </p:normalViewPr>
  <p:slideViewPr>
    <p:cSldViewPr snapToGrid="0">
      <p:cViewPr>
        <p:scale>
          <a:sx n="75" d="100"/>
          <a:sy n="75" d="100"/>
        </p:scale>
        <p:origin x="581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4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32141B3F-19C6-441E-8337-4BAABDC4533F}"/>
              </a:ext>
            </a:extLst>
          </p:cNvPr>
          <p:cNvSpPr/>
          <p:nvPr/>
        </p:nvSpPr>
        <p:spPr>
          <a:xfrm>
            <a:off x="128495" y="28327"/>
            <a:ext cx="8287981" cy="68013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7CA3C9-5082-48F8-99EB-60D8DD992358}"/>
              </a:ext>
            </a:extLst>
          </p:cNvPr>
          <p:cNvSpPr/>
          <p:nvPr/>
        </p:nvSpPr>
        <p:spPr>
          <a:xfrm>
            <a:off x="4822101" y="2651173"/>
            <a:ext cx="2171381" cy="3626986"/>
          </a:xfrm>
          <a:prstGeom prst="roundRect">
            <a:avLst>
              <a:gd name="adj" fmla="val 1374"/>
            </a:avLst>
          </a:prstGeom>
          <a:solidFill>
            <a:srgbClr val="FFCBD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65">
            <a:extLst>
              <a:ext uri="{FF2B5EF4-FFF2-40B4-BE49-F238E27FC236}">
                <a16:creationId xmlns:a16="http://schemas.microsoft.com/office/drawing/2014/main" id="{0311A90D-9D5C-4733-A853-1540BA415680}"/>
              </a:ext>
            </a:extLst>
          </p:cNvPr>
          <p:cNvSpPr/>
          <p:nvPr/>
        </p:nvSpPr>
        <p:spPr>
          <a:xfrm>
            <a:off x="8455600" y="28327"/>
            <a:ext cx="6046306" cy="6801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7400B5B-75B5-43DF-ADF7-F28DF8DCFF0F}"/>
              </a:ext>
            </a:extLst>
          </p:cNvPr>
          <p:cNvGrpSpPr/>
          <p:nvPr/>
        </p:nvGrpSpPr>
        <p:grpSpPr>
          <a:xfrm>
            <a:off x="852020" y="145191"/>
            <a:ext cx="1110404" cy="6506657"/>
            <a:chOff x="751914" y="137983"/>
            <a:chExt cx="1110404" cy="6506657"/>
          </a:xfrm>
        </p:grpSpPr>
        <p:sp>
          <p:nvSpPr>
            <p:cNvPr id="6" name="Rectangle 62">
              <a:extLst>
                <a:ext uri="{FF2B5EF4-FFF2-40B4-BE49-F238E27FC236}">
                  <a16:creationId xmlns:a16="http://schemas.microsoft.com/office/drawing/2014/main" id="{B156186A-D274-40D5-830A-0F9B4079BB2F}"/>
                </a:ext>
              </a:extLst>
            </p:cNvPr>
            <p:cNvSpPr/>
            <p:nvPr/>
          </p:nvSpPr>
          <p:spPr>
            <a:xfrm>
              <a:off x="751914" y="137983"/>
              <a:ext cx="1110404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:LogicManager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D3496-42CA-450A-985C-0F515DE92E6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67" y="622578"/>
              <a:ext cx="0" cy="60220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9" name="Rectangle 62">
            <a:extLst>
              <a:ext uri="{FF2B5EF4-FFF2-40B4-BE49-F238E27FC236}">
                <a16:creationId xmlns:a16="http://schemas.microsoft.com/office/drawing/2014/main" id="{BC642E58-12EF-4E6F-AC06-58E707181E04}"/>
              </a:ext>
            </a:extLst>
          </p:cNvPr>
          <p:cNvSpPr/>
          <p:nvPr/>
        </p:nvSpPr>
        <p:spPr>
          <a:xfrm>
            <a:off x="2848898" y="152300"/>
            <a:ext cx="105622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PlannerParser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210852-7735-4F7E-86C7-19131BA58F11}"/>
              </a:ext>
            </a:extLst>
          </p:cNvPr>
          <p:cNvCxnSpPr>
            <a:cxnSpLocks/>
          </p:cNvCxnSpPr>
          <p:nvPr/>
        </p:nvCxnSpPr>
        <p:spPr>
          <a:xfrm flipH="1">
            <a:off x="3374546" y="635883"/>
            <a:ext cx="1" cy="20850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62">
            <a:extLst>
              <a:ext uri="{FF2B5EF4-FFF2-40B4-BE49-F238E27FC236}">
                <a16:creationId xmlns:a16="http://schemas.microsoft.com/office/drawing/2014/main" id="{870E66F5-9D8B-4C19-8C39-29DA81D21172}"/>
              </a:ext>
            </a:extLst>
          </p:cNvPr>
          <p:cNvSpPr/>
          <p:nvPr/>
        </p:nvSpPr>
        <p:spPr>
          <a:xfrm>
            <a:off x="4094153" y="152767"/>
            <a:ext cx="127440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:DeleteByDate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EntryParser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79F91D-4024-48C2-BAA3-B63F803C8A28}"/>
              </a:ext>
            </a:extLst>
          </p:cNvPr>
          <p:cNvCxnSpPr>
            <a:cxnSpLocks/>
          </p:cNvCxnSpPr>
          <p:nvPr/>
        </p:nvCxnSpPr>
        <p:spPr>
          <a:xfrm>
            <a:off x="4737751" y="644270"/>
            <a:ext cx="7395" cy="19366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52D1FF61-66B5-47FB-B454-6B6742646268}"/>
              </a:ext>
            </a:extLst>
          </p:cNvPr>
          <p:cNvSpPr/>
          <p:nvPr/>
        </p:nvSpPr>
        <p:spPr>
          <a:xfrm>
            <a:off x="4606352" y="2413233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62">
            <a:extLst>
              <a:ext uri="{FF2B5EF4-FFF2-40B4-BE49-F238E27FC236}">
                <a16:creationId xmlns:a16="http://schemas.microsoft.com/office/drawing/2014/main" id="{850EC75F-E5DD-4309-AD97-C580BE537187}"/>
              </a:ext>
            </a:extLst>
          </p:cNvPr>
          <p:cNvSpPr/>
          <p:nvPr/>
        </p:nvSpPr>
        <p:spPr>
          <a:xfrm>
            <a:off x="5557586" y="145191"/>
            <a:ext cx="1274405" cy="4683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c:DeleteByDate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EntryCommand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F19FC66-42E4-4B93-A18A-D234613542D3}"/>
              </a:ext>
            </a:extLst>
          </p:cNvPr>
          <p:cNvCxnSpPr>
            <a:cxnSpLocks/>
          </p:cNvCxnSpPr>
          <p:nvPr/>
        </p:nvCxnSpPr>
        <p:spPr>
          <a:xfrm>
            <a:off x="6184301" y="586905"/>
            <a:ext cx="0" cy="58291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6805C3E-4CAD-491F-8E4D-9A594266D09C}"/>
              </a:ext>
            </a:extLst>
          </p:cNvPr>
          <p:cNvGrpSpPr/>
          <p:nvPr/>
        </p:nvGrpSpPr>
        <p:grpSpPr>
          <a:xfrm>
            <a:off x="7051498" y="4767753"/>
            <a:ext cx="1274405" cy="1355864"/>
            <a:chOff x="6951392" y="142240"/>
            <a:chExt cx="1274405" cy="1355864"/>
          </a:xfrm>
        </p:grpSpPr>
        <p:sp>
          <p:nvSpPr>
            <p:cNvPr id="116" name="Rectangle 62">
              <a:extLst>
                <a:ext uri="{FF2B5EF4-FFF2-40B4-BE49-F238E27FC236}">
                  <a16:creationId xmlns:a16="http://schemas.microsoft.com/office/drawing/2014/main" id="{B6A0C706-F640-40D7-B19E-65718DC5F334}"/>
                </a:ext>
              </a:extLst>
            </p:cNvPr>
            <p:cNvSpPr/>
            <p:nvPr/>
          </p:nvSpPr>
          <p:spPr>
            <a:xfrm>
              <a:off x="6951392" y="142240"/>
              <a:ext cx="1274405" cy="46226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result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:ResultCommand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D47892-1F10-44B8-8140-07E9459A7C9E}"/>
                </a:ext>
              </a:extLst>
            </p:cNvPr>
            <p:cNvCxnSpPr>
              <a:cxnSpLocks/>
            </p:cNvCxnSpPr>
            <p:nvPr/>
          </p:nvCxnSpPr>
          <p:spPr>
            <a:xfrm>
              <a:off x="7579249" y="615079"/>
              <a:ext cx="0" cy="88302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6996597-DDBA-49A6-B01D-110DE872A8C6}"/>
              </a:ext>
            </a:extLst>
          </p:cNvPr>
          <p:cNvGrpSpPr/>
          <p:nvPr/>
        </p:nvGrpSpPr>
        <p:grpSpPr>
          <a:xfrm>
            <a:off x="8514931" y="2250961"/>
            <a:ext cx="637202" cy="2663913"/>
            <a:chOff x="8414825" y="137160"/>
            <a:chExt cx="637202" cy="2663913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29ECDE9-70CE-487D-A164-A094FC067B82}"/>
                </a:ext>
              </a:extLst>
            </p:cNvPr>
            <p:cNvCxnSpPr>
              <a:cxnSpLocks/>
            </p:cNvCxnSpPr>
            <p:nvPr/>
          </p:nvCxnSpPr>
          <p:spPr>
            <a:xfrm>
              <a:off x="8728617" y="622578"/>
              <a:ext cx="0" cy="217849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62">
              <a:extLst>
                <a:ext uri="{FF2B5EF4-FFF2-40B4-BE49-F238E27FC236}">
                  <a16:creationId xmlns:a16="http://schemas.microsoft.com/office/drawing/2014/main" id="{672DFCEA-CC45-48EA-8332-0322B4237F08}"/>
                </a:ext>
              </a:extLst>
            </p:cNvPr>
            <p:cNvSpPr/>
            <p:nvPr/>
          </p:nvSpPr>
          <p:spPr>
            <a:xfrm>
              <a:off x="8414825" y="137160"/>
              <a:ext cx="637202" cy="475616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:Model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3B4412E-ED8B-4686-AD13-726A6B32F99C}"/>
              </a:ext>
            </a:extLst>
          </p:cNvPr>
          <p:cNvGrpSpPr/>
          <p:nvPr/>
        </p:nvGrpSpPr>
        <p:grpSpPr>
          <a:xfrm>
            <a:off x="9347378" y="2250961"/>
            <a:ext cx="1910944" cy="2663913"/>
            <a:chOff x="9247365" y="135893"/>
            <a:chExt cx="1910944" cy="2663913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16EB944-AC1E-4061-9770-223F991572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34965" y="622578"/>
              <a:ext cx="0" cy="217722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3" name="Rectangle 62">
              <a:extLst>
                <a:ext uri="{FF2B5EF4-FFF2-40B4-BE49-F238E27FC236}">
                  <a16:creationId xmlns:a16="http://schemas.microsoft.com/office/drawing/2014/main" id="{B724772E-2041-4C71-B120-2D7B0C0D83FF}"/>
                </a:ext>
              </a:extLst>
            </p:cNvPr>
            <p:cNvSpPr/>
            <p:nvPr/>
          </p:nvSpPr>
          <p:spPr>
            <a:xfrm>
              <a:off x="9247365" y="135893"/>
              <a:ext cx="1910944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:VersionedFinancialPLanner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2672B87-323E-4438-8F5B-7158E0F5640F}"/>
              </a:ext>
            </a:extLst>
          </p:cNvPr>
          <p:cNvGrpSpPr/>
          <p:nvPr/>
        </p:nvGrpSpPr>
        <p:grpSpPr>
          <a:xfrm>
            <a:off x="11441861" y="2254499"/>
            <a:ext cx="1386524" cy="1616794"/>
            <a:chOff x="11341027" y="135681"/>
            <a:chExt cx="1386524" cy="1616794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9C73329-6440-44F9-B3C9-43A4C33F9F9A}"/>
                </a:ext>
              </a:extLst>
            </p:cNvPr>
            <p:cNvCxnSpPr>
              <a:cxnSpLocks/>
            </p:cNvCxnSpPr>
            <p:nvPr/>
          </p:nvCxnSpPr>
          <p:spPr>
            <a:xfrm>
              <a:off x="12034289" y="605667"/>
              <a:ext cx="0" cy="114680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986B5845-AF6D-4A8F-AF50-7605711AE8F2}"/>
                </a:ext>
              </a:extLst>
            </p:cNvPr>
            <p:cNvSpPr/>
            <p:nvPr/>
          </p:nvSpPr>
          <p:spPr>
            <a:xfrm>
              <a:off x="11341027" y="135681"/>
              <a:ext cx="1386524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:UniqueRecordList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0D78CA9-AD70-456A-924D-46678786CE50}"/>
              </a:ext>
            </a:extLst>
          </p:cNvPr>
          <p:cNvGrpSpPr/>
          <p:nvPr/>
        </p:nvGrpSpPr>
        <p:grpSpPr>
          <a:xfrm>
            <a:off x="13038680" y="2254983"/>
            <a:ext cx="1386524" cy="2659891"/>
            <a:chOff x="12911889" y="139703"/>
            <a:chExt cx="1386524" cy="2659891"/>
          </a:xfrm>
        </p:grpSpPr>
        <p:sp>
          <p:nvSpPr>
            <p:cNvPr id="91" name="Rectangle 62">
              <a:extLst>
                <a:ext uri="{FF2B5EF4-FFF2-40B4-BE49-F238E27FC236}">
                  <a16:creationId xmlns:a16="http://schemas.microsoft.com/office/drawing/2014/main" id="{09D5C486-8AB0-4BCB-A395-F234164C5D2B}"/>
                </a:ext>
              </a:extLst>
            </p:cNvPr>
            <p:cNvSpPr/>
            <p:nvPr/>
          </p:nvSpPr>
          <p:spPr>
            <a:xfrm>
              <a:off x="12911889" y="139703"/>
              <a:ext cx="1386524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:SummaryMap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07BAC1B-FA51-4F06-A141-41910F9C573B}"/>
                </a:ext>
              </a:extLst>
            </p:cNvPr>
            <p:cNvCxnSpPr>
              <a:cxnSpLocks/>
            </p:cNvCxnSpPr>
            <p:nvPr/>
          </p:nvCxnSpPr>
          <p:spPr>
            <a:xfrm>
              <a:off x="13605151" y="638219"/>
              <a:ext cx="0" cy="216137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898088F-C175-47DB-B88F-A4DEB2F92C38}"/>
              </a:ext>
            </a:extLst>
          </p:cNvPr>
          <p:cNvGrpSpPr/>
          <p:nvPr/>
        </p:nvGrpSpPr>
        <p:grpSpPr>
          <a:xfrm>
            <a:off x="3415978" y="1228371"/>
            <a:ext cx="1316139" cy="310952"/>
            <a:chOff x="2969092" y="1199813"/>
            <a:chExt cx="1316139" cy="31095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5853A31-45D9-4411-826F-AAF9E00BCD88}"/>
                </a:ext>
              </a:extLst>
            </p:cNvPr>
            <p:cNvCxnSpPr>
              <a:cxnSpLocks/>
            </p:cNvCxnSpPr>
            <p:nvPr/>
          </p:nvCxnSpPr>
          <p:spPr>
            <a:xfrm>
              <a:off x="2969092" y="1199813"/>
              <a:ext cx="12541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EB33917-6236-4711-A825-AB37D266A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8128" y="1510371"/>
              <a:ext cx="1297103" cy="39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65B2A45-4330-417E-BC22-024815F0E6DB}"/>
              </a:ext>
            </a:extLst>
          </p:cNvPr>
          <p:cNvSpPr/>
          <p:nvPr/>
        </p:nvSpPr>
        <p:spPr>
          <a:xfrm>
            <a:off x="4668812" y="1211969"/>
            <a:ext cx="151867" cy="3287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7F3654-3C33-4788-A91A-CC8378650D22}"/>
              </a:ext>
            </a:extLst>
          </p:cNvPr>
          <p:cNvGrpSpPr/>
          <p:nvPr/>
        </p:nvGrpSpPr>
        <p:grpSpPr>
          <a:xfrm>
            <a:off x="3448501" y="1845519"/>
            <a:ext cx="1304643" cy="461416"/>
            <a:chOff x="3028482" y="1730692"/>
            <a:chExt cx="1304643" cy="46141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F08B538-C705-4D30-8DA6-50A6730E0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8482" y="1730692"/>
              <a:ext cx="1259217" cy="369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BAC0801-5831-43C0-9663-19871663B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022" y="2191714"/>
              <a:ext cx="1297103" cy="39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8DC5CDF4-BB97-426C-9C86-25A5190A89B8}"/>
              </a:ext>
            </a:extLst>
          </p:cNvPr>
          <p:cNvSpPr/>
          <p:nvPr/>
        </p:nvSpPr>
        <p:spPr>
          <a:xfrm>
            <a:off x="4674908" y="1845519"/>
            <a:ext cx="145597" cy="4610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DB4B8E-20C7-4240-9598-DDD7BCD18153}"/>
              </a:ext>
            </a:extLst>
          </p:cNvPr>
          <p:cNvGrpSpPr/>
          <p:nvPr/>
        </p:nvGrpSpPr>
        <p:grpSpPr>
          <a:xfrm>
            <a:off x="4752927" y="1950600"/>
            <a:ext cx="1507360" cy="244768"/>
            <a:chOff x="4752927" y="1976000"/>
            <a:chExt cx="1507360" cy="24476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0FDCD1D-6E92-4652-AF30-87E3D64A0C16}"/>
                </a:ext>
              </a:extLst>
            </p:cNvPr>
            <p:cNvGrpSpPr/>
            <p:nvPr/>
          </p:nvGrpSpPr>
          <p:grpSpPr>
            <a:xfrm>
              <a:off x="4752927" y="1979333"/>
              <a:ext cx="1426337" cy="235366"/>
              <a:chOff x="4463180" y="1891786"/>
              <a:chExt cx="1426337" cy="235366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FAFDFF46-AD39-4416-B22D-5487F4BCD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180" y="1891786"/>
                <a:ext cx="13511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0773530F-A2EF-4C9A-9DDD-BD81F869EC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747" y="2127150"/>
                <a:ext cx="1363770" cy="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D9F4-395B-48A2-BE9F-64162148F117}"/>
                </a:ext>
              </a:extLst>
            </p:cNvPr>
            <p:cNvSpPr/>
            <p:nvPr/>
          </p:nvSpPr>
          <p:spPr>
            <a:xfrm>
              <a:off x="6108400" y="1976000"/>
              <a:ext cx="151887" cy="24476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244940-3DBC-48DC-A43F-D0E3F34852A9}"/>
              </a:ext>
            </a:extLst>
          </p:cNvPr>
          <p:cNvCxnSpPr/>
          <p:nvPr/>
        </p:nvCxnSpPr>
        <p:spPr>
          <a:xfrm>
            <a:off x="204888" y="93370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706C83-1D0A-46F5-80E5-A2A121668B49}"/>
              </a:ext>
            </a:extLst>
          </p:cNvPr>
          <p:cNvGrpSpPr/>
          <p:nvPr/>
        </p:nvGrpSpPr>
        <p:grpSpPr>
          <a:xfrm>
            <a:off x="1378886" y="946518"/>
            <a:ext cx="2064126" cy="1469598"/>
            <a:chOff x="529428" y="729777"/>
            <a:chExt cx="2064126" cy="138324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11E6CF-2E10-4BC0-BB08-BCC68E506A00}"/>
                </a:ext>
              </a:extLst>
            </p:cNvPr>
            <p:cNvSpPr/>
            <p:nvPr/>
          </p:nvSpPr>
          <p:spPr>
            <a:xfrm>
              <a:off x="2464731" y="897937"/>
              <a:ext cx="128823" cy="121508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E52B85C-0CD1-4C68-882C-C47FD8478772}"/>
                </a:ext>
              </a:extLst>
            </p:cNvPr>
            <p:cNvGrpSpPr/>
            <p:nvPr/>
          </p:nvGrpSpPr>
          <p:grpSpPr>
            <a:xfrm>
              <a:off x="529428" y="729777"/>
              <a:ext cx="1935303" cy="347630"/>
              <a:chOff x="598137" y="959232"/>
              <a:chExt cx="1935303" cy="3476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1D9B80-4C36-43A6-B49C-886FB1513990}"/>
                  </a:ext>
                </a:extLst>
              </p:cNvPr>
              <p:cNvSpPr txBox="1"/>
              <p:nvPr/>
            </p:nvSpPr>
            <p:spPr>
              <a:xfrm>
                <a:off x="598137" y="959232"/>
                <a:ext cx="1899551" cy="347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/>
                  <a:t>parseCommand</a:t>
                </a:r>
              </a:p>
              <a:p>
                <a:pPr algn="ctr"/>
                <a:r>
                  <a:rPr lang="en-US" sz="1200" dirty="0"/>
                  <a:t>(“delete_date 8-3-1999”)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F064456-FDB4-449B-B09B-830C2C78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50" y="1127391"/>
                <a:ext cx="184219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E1CDBDB-8EB5-4825-94D6-B7841F8899AF}"/>
                </a:ext>
              </a:extLst>
            </p:cNvPr>
            <p:cNvGrpSpPr/>
            <p:nvPr/>
          </p:nvGrpSpPr>
          <p:grpSpPr>
            <a:xfrm>
              <a:off x="607135" y="1913405"/>
              <a:ext cx="1931501" cy="193238"/>
              <a:chOff x="672962" y="2138021"/>
              <a:chExt cx="1931501" cy="193238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BC7400-3EB0-49AB-9720-24C7E4C49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962" y="2331258"/>
                <a:ext cx="193150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51D11B-5724-4438-8BF5-2045B255F00E}"/>
                  </a:ext>
                </a:extLst>
              </p:cNvPr>
              <p:cNvSpPr txBox="1"/>
              <p:nvPr/>
            </p:nvSpPr>
            <p:spPr>
              <a:xfrm>
                <a:off x="707413" y="2138021"/>
                <a:ext cx="1853039" cy="17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/>
                  <a:t>c(new Date(“8-3-1999”)) 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57C58F-224B-4D7E-9333-8682847DFFA1}"/>
              </a:ext>
            </a:extLst>
          </p:cNvPr>
          <p:cNvGrpSpPr/>
          <p:nvPr/>
        </p:nvGrpSpPr>
        <p:grpSpPr>
          <a:xfrm>
            <a:off x="184281" y="738646"/>
            <a:ext cx="1287718" cy="5758547"/>
            <a:chOff x="-655018" y="511512"/>
            <a:chExt cx="1287718" cy="57585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4B5E2B-23D0-43B9-B5A1-B6FD75546687}"/>
                </a:ext>
              </a:extLst>
            </p:cNvPr>
            <p:cNvSpPr/>
            <p:nvPr/>
          </p:nvSpPr>
          <p:spPr>
            <a:xfrm>
              <a:off x="490987" y="706569"/>
              <a:ext cx="141713" cy="55634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A11FE0-6487-4EB0-A1E2-3FA19ADD2C07}"/>
                </a:ext>
              </a:extLst>
            </p:cNvPr>
            <p:cNvSpPr txBox="1"/>
            <p:nvPr/>
          </p:nvSpPr>
          <p:spPr>
            <a:xfrm>
              <a:off x="-655018" y="511512"/>
              <a:ext cx="10389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execute</a:t>
              </a:r>
            </a:p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(“delete_date”)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74C543-960F-4059-BD92-E79A27EAD7C3}"/>
              </a:ext>
            </a:extLst>
          </p:cNvPr>
          <p:cNvSpPr txBox="1"/>
          <p:nvPr/>
        </p:nvSpPr>
        <p:spPr>
          <a:xfrm>
            <a:off x="4073786" y="2720979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E48EDC6-7058-4473-BE14-E719DD498839}"/>
              </a:ext>
            </a:extLst>
          </p:cNvPr>
          <p:cNvGrpSpPr/>
          <p:nvPr/>
        </p:nvGrpSpPr>
        <p:grpSpPr>
          <a:xfrm>
            <a:off x="153314" y="5928138"/>
            <a:ext cx="6009310" cy="562979"/>
            <a:chOff x="-1960435" y="5490720"/>
            <a:chExt cx="6009310" cy="51270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17EAA8-58A2-4029-AD24-53EEAC94B201}"/>
                </a:ext>
              </a:extLst>
            </p:cNvPr>
            <p:cNvCxnSpPr/>
            <p:nvPr/>
          </p:nvCxnSpPr>
          <p:spPr>
            <a:xfrm>
              <a:off x="-1923898" y="6003427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0A5977-3EE9-4975-841F-4C9CD71A6A04}"/>
                </a:ext>
              </a:extLst>
            </p:cNvPr>
            <p:cNvSpPr txBox="1"/>
            <p:nvPr/>
          </p:nvSpPr>
          <p:spPr>
            <a:xfrm>
              <a:off x="1618685" y="5490720"/>
              <a:ext cx="621216" cy="168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/>
                <a:t>result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130E1C-C87D-402D-8B96-FF49B70B061B}"/>
                </a:ext>
              </a:extLst>
            </p:cNvPr>
            <p:cNvSpPr txBox="1"/>
            <p:nvPr/>
          </p:nvSpPr>
          <p:spPr>
            <a:xfrm>
              <a:off x="-1960435" y="5766849"/>
              <a:ext cx="762000" cy="168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result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CECEE5-67C6-4614-B5DC-3196FD73A377}"/>
                </a:ext>
              </a:extLst>
            </p:cNvPr>
            <p:cNvCxnSpPr>
              <a:cxnSpLocks/>
            </p:cNvCxnSpPr>
            <p:nvPr/>
          </p:nvCxnSpPr>
          <p:spPr>
            <a:xfrm>
              <a:off x="-641750" y="5678895"/>
              <a:ext cx="469062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307F3C-4798-4C83-AC31-F44724BCF5DB}"/>
              </a:ext>
            </a:extLst>
          </p:cNvPr>
          <p:cNvGrpSpPr/>
          <p:nvPr/>
        </p:nvGrpSpPr>
        <p:grpSpPr>
          <a:xfrm>
            <a:off x="1456593" y="2954505"/>
            <a:ext cx="4808740" cy="3179794"/>
            <a:chOff x="617294" y="2727371"/>
            <a:chExt cx="4808740" cy="317979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7BF4528-84BD-4D83-A61E-7717F60921C3}"/>
                </a:ext>
              </a:extLst>
            </p:cNvPr>
            <p:cNvCxnSpPr>
              <a:cxnSpLocks/>
            </p:cNvCxnSpPr>
            <p:nvPr/>
          </p:nvCxnSpPr>
          <p:spPr>
            <a:xfrm>
              <a:off x="617294" y="2727371"/>
              <a:ext cx="466648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8ECEC9-7B30-480C-B91A-A7EF54C619D1}"/>
                </a:ext>
              </a:extLst>
            </p:cNvPr>
            <p:cNvSpPr/>
            <p:nvPr/>
          </p:nvSpPr>
          <p:spPr>
            <a:xfrm>
              <a:off x="5273498" y="2727371"/>
              <a:ext cx="152536" cy="317979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692DF2A-D9DE-4CAA-B0D6-3F1AF8AB7539}"/>
              </a:ext>
            </a:extLst>
          </p:cNvPr>
          <p:cNvCxnSpPr>
            <a:cxnSpLocks/>
          </p:cNvCxnSpPr>
          <p:nvPr/>
        </p:nvCxnSpPr>
        <p:spPr>
          <a:xfrm>
            <a:off x="6255207" y="3121225"/>
            <a:ext cx="2488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008E1E7-5775-4536-8EC3-224495881012}"/>
              </a:ext>
            </a:extLst>
          </p:cNvPr>
          <p:cNvSpPr txBox="1"/>
          <p:nvPr/>
        </p:nvSpPr>
        <p:spPr>
          <a:xfrm>
            <a:off x="6715310" y="2905644"/>
            <a:ext cx="18788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1"/>
                </a:solidFill>
              </a:rPr>
              <a:t>deleteRecord()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B3F4ED-97B2-47FB-845C-E68D6C0F415D}"/>
              </a:ext>
            </a:extLst>
          </p:cNvPr>
          <p:cNvGrpSpPr/>
          <p:nvPr/>
        </p:nvGrpSpPr>
        <p:grpSpPr>
          <a:xfrm>
            <a:off x="8556294" y="3099900"/>
            <a:ext cx="1878816" cy="1564640"/>
            <a:chOff x="7740352" y="2875616"/>
            <a:chExt cx="1878816" cy="15646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98CDC17-EBED-414E-BAA0-0F940364F646}"/>
                </a:ext>
              </a:extLst>
            </p:cNvPr>
            <p:cNvSpPr/>
            <p:nvPr/>
          </p:nvSpPr>
          <p:spPr>
            <a:xfrm>
              <a:off x="7928097" y="2892454"/>
              <a:ext cx="158142" cy="154780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C372138-DFC4-4967-93D1-5C600F42EF5C}"/>
                </a:ext>
              </a:extLst>
            </p:cNvPr>
            <p:cNvGrpSpPr/>
            <p:nvPr/>
          </p:nvGrpSpPr>
          <p:grpSpPr>
            <a:xfrm>
              <a:off x="7740352" y="2875616"/>
              <a:ext cx="1878816" cy="699094"/>
              <a:chOff x="7722536" y="2849589"/>
              <a:chExt cx="1878816" cy="699094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366BD25-983F-4568-BE7A-EFEE5F676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323" y="3056026"/>
                <a:ext cx="1351149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143C54-1121-481A-9890-8510EB22A376}"/>
                  </a:ext>
                </a:extLst>
              </p:cNvPr>
              <p:cNvSpPr txBox="1"/>
              <p:nvPr/>
            </p:nvSpPr>
            <p:spPr>
              <a:xfrm>
                <a:off x="7722536" y="2849589"/>
                <a:ext cx="18788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rgbClr val="7030A0"/>
                    </a:solidFill>
                  </a:rPr>
                  <a:t>removeRecord()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8B0D73E-3B0A-4429-B9FB-EC692B4897DD}"/>
                  </a:ext>
                </a:extLst>
              </p:cNvPr>
              <p:cNvSpPr/>
              <p:nvPr/>
            </p:nvSpPr>
            <p:spPr>
              <a:xfrm>
                <a:off x="9411472" y="3054182"/>
                <a:ext cx="146462" cy="49014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06DE20FC-4A9D-4A53-AD59-0A9668511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323" y="3548683"/>
                <a:ext cx="148336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57FD019-8186-4478-AF96-066E37574023}"/>
              </a:ext>
            </a:extLst>
          </p:cNvPr>
          <p:cNvGrpSpPr/>
          <p:nvPr/>
        </p:nvGrpSpPr>
        <p:grpSpPr>
          <a:xfrm>
            <a:off x="8572894" y="3871293"/>
            <a:ext cx="5238623" cy="679498"/>
            <a:chOff x="8472788" y="3919840"/>
            <a:chExt cx="5238623" cy="67949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2E3E148-A903-485A-8357-30549B44AB5C}"/>
                </a:ext>
              </a:extLst>
            </p:cNvPr>
            <p:cNvSpPr txBox="1"/>
            <p:nvPr/>
          </p:nvSpPr>
          <p:spPr>
            <a:xfrm>
              <a:off x="11033044" y="3999674"/>
              <a:ext cx="18788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remove ()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AC12B34-E0F4-45AC-A24C-437F3EA8EAE9}"/>
                </a:ext>
              </a:extLst>
            </p:cNvPr>
            <p:cNvGrpSpPr/>
            <p:nvPr/>
          </p:nvGrpSpPr>
          <p:grpSpPr>
            <a:xfrm>
              <a:off x="10329252" y="4184340"/>
              <a:ext cx="3382159" cy="288697"/>
              <a:chOff x="2438685" y="1667784"/>
              <a:chExt cx="3382159" cy="288697"/>
            </a:xfrm>
            <a:solidFill>
              <a:srgbClr val="7030A0"/>
            </a:solidFill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034F1C1-D4E5-4280-B385-929FE0B911CE}"/>
                  </a:ext>
                </a:extLst>
              </p:cNvPr>
              <p:cNvGrpSpPr/>
              <p:nvPr/>
            </p:nvGrpSpPr>
            <p:grpSpPr>
              <a:xfrm>
                <a:off x="2438685" y="1672865"/>
                <a:ext cx="3272595" cy="283616"/>
                <a:chOff x="2709675" y="1817530"/>
                <a:chExt cx="3272595" cy="283616"/>
              </a:xfrm>
              <a:grpFill/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73DB89AA-9C12-416E-A6AA-ABFDC76D7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6152" y="1817530"/>
                  <a:ext cx="3193129" cy="26783"/>
                </a:xfrm>
                <a:prstGeom prst="straightConnector1">
                  <a:avLst/>
                </a:prstGeom>
                <a:grpFill/>
                <a:ln w="1905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BE7BC5F-235E-4B7B-8650-63959A638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9675" y="2101146"/>
                  <a:ext cx="3272595" cy="0"/>
                </a:xfrm>
                <a:prstGeom prst="straightConnector1">
                  <a:avLst/>
                </a:prstGeom>
                <a:grpFill/>
                <a:ln w="19050">
                  <a:solidFill>
                    <a:srgbClr val="7030A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A0B1C27-FB68-4303-BA2D-6615EA69F6CE}"/>
                  </a:ext>
                </a:extLst>
              </p:cNvPr>
              <p:cNvSpPr/>
              <p:nvPr/>
            </p:nvSpPr>
            <p:spPr>
              <a:xfrm>
                <a:off x="5617971" y="1667784"/>
                <a:ext cx="202873" cy="28063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A94F7E9-1B0E-4B68-A47F-089DD1346E9F}"/>
                </a:ext>
              </a:extLst>
            </p:cNvPr>
            <p:cNvGrpSpPr/>
            <p:nvPr/>
          </p:nvGrpSpPr>
          <p:grpSpPr>
            <a:xfrm>
              <a:off x="8472788" y="3919840"/>
              <a:ext cx="1878816" cy="679498"/>
              <a:chOff x="7722536" y="2517357"/>
              <a:chExt cx="1878816" cy="679498"/>
            </a:xfrm>
          </p:grpSpPr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9E2AC0B-E612-4398-A710-097BD7E0E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323" y="2708554"/>
                <a:ext cx="1351149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80C341D-8960-4694-834C-5DF01033DEB8}"/>
                  </a:ext>
                </a:extLst>
              </p:cNvPr>
              <p:cNvSpPr txBox="1"/>
              <p:nvPr/>
            </p:nvSpPr>
            <p:spPr>
              <a:xfrm>
                <a:off x="7722536" y="2517357"/>
                <a:ext cx="18788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rgbClr val="7030A0"/>
                    </a:solidFill>
                  </a:rPr>
                  <a:t>removeRecord</a:t>
                </a:r>
              </a:p>
              <a:p>
                <a:pPr algn="ctr"/>
                <a:r>
                  <a:rPr lang="en-US" sz="1200" dirty="0">
                    <a:solidFill>
                      <a:srgbClr val="7030A0"/>
                    </a:solidFill>
                  </a:rPr>
                  <a:t>FromSummary()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CDDECD9-DBD6-4654-9A4F-A05CF545D851}"/>
                  </a:ext>
                </a:extLst>
              </p:cNvPr>
              <p:cNvSpPr/>
              <p:nvPr/>
            </p:nvSpPr>
            <p:spPr>
              <a:xfrm>
                <a:off x="9411472" y="2706710"/>
                <a:ext cx="154372" cy="49014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D13466F-D5A2-40D7-80FB-6C6D18E5B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323" y="3189781"/>
                <a:ext cx="148336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70E6FCB-F89B-4D9F-B16A-B7AD0D950F3A}"/>
              </a:ext>
            </a:extLst>
          </p:cNvPr>
          <p:cNvGrpSpPr/>
          <p:nvPr/>
        </p:nvGrpSpPr>
        <p:grpSpPr>
          <a:xfrm>
            <a:off x="10320029" y="3409077"/>
            <a:ext cx="1911102" cy="263296"/>
            <a:chOff x="3930062" y="1672865"/>
            <a:chExt cx="1911102" cy="263296"/>
          </a:xfrm>
          <a:solidFill>
            <a:srgbClr val="7030A0"/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B039BDA-3568-4C4E-B5EB-FD0B1B127D08}"/>
                </a:ext>
              </a:extLst>
            </p:cNvPr>
            <p:cNvGrpSpPr/>
            <p:nvPr/>
          </p:nvGrpSpPr>
          <p:grpSpPr>
            <a:xfrm>
              <a:off x="3930062" y="1672865"/>
              <a:ext cx="1804586" cy="258216"/>
              <a:chOff x="4201052" y="1817530"/>
              <a:chExt cx="1804586" cy="258216"/>
            </a:xfrm>
            <a:grpFill/>
          </p:grpSpPr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930A9930-EA0A-4C66-ABCD-2316062EB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052" y="1817530"/>
                <a:ext cx="1708229" cy="13296"/>
              </a:xfrm>
              <a:prstGeom prst="straightConnector1">
                <a:avLst/>
              </a:prstGeom>
              <a:grpFill/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D72EA319-4BD3-42A4-B8C0-796F32679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731" y="2075746"/>
                <a:ext cx="1734907" cy="0"/>
              </a:xfrm>
              <a:prstGeom prst="straightConnector1">
                <a:avLst/>
              </a:prstGeom>
              <a:grpFill/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BDEBAE3-4078-4430-9ED5-496C082E9779}"/>
                </a:ext>
              </a:extLst>
            </p:cNvPr>
            <p:cNvSpPr/>
            <p:nvPr/>
          </p:nvSpPr>
          <p:spPr>
            <a:xfrm>
              <a:off x="5638291" y="1672865"/>
              <a:ext cx="202873" cy="26329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CBB908FC-B854-4569-8C42-26DECF15BD54}"/>
              </a:ext>
            </a:extLst>
          </p:cNvPr>
          <p:cNvSpPr txBox="1"/>
          <p:nvPr/>
        </p:nvSpPr>
        <p:spPr>
          <a:xfrm>
            <a:off x="10233192" y="3165952"/>
            <a:ext cx="18788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remove ()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007DA17-BCDC-4A3A-AE7D-9ECEA3C1D2D6}"/>
              </a:ext>
            </a:extLst>
          </p:cNvPr>
          <p:cNvCxnSpPr>
            <a:cxnSpLocks/>
          </p:cNvCxnSpPr>
          <p:nvPr/>
        </p:nvCxnSpPr>
        <p:spPr>
          <a:xfrm flipV="1">
            <a:off x="6265333" y="4657135"/>
            <a:ext cx="2511371" cy="6096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AFBF5F1-8A83-4ACB-8A16-4FCE343F1B46}"/>
              </a:ext>
            </a:extLst>
          </p:cNvPr>
          <p:cNvGrpSpPr/>
          <p:nvPr/>
        </p:nvGrpSpPr>
        <p:grpSpPr>
          <a:xfrm>
            <a:off x="6265333" y="5491560"/>
            <a:ext cx="1482045" cy="381992"/>
            <a:chOff x="2530004" y="1190216"/>
            <a:chExt cx="1482045" cy="38199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22A0C47-E3FE-4B26-9430-FFC581D6ECE0}"/>
                </a:ext>
              </a:extLst>
            </p:cNvPr>
            <p:cNvGrpSpPr/>
            <p:nvPr/>
          </p:nvGrpSpPr>
          <p:grpSpPr>
            <a:xfrm>
              <a:off x="2530004" y="1190216"/>
              <a:ext cx="1412410" cy="373041"/>
              <a:chOff x="2628981" y="1388790"/>
              <a:chExt cx="1412410" cy="373041"/>
            </a:xfrm>
          </p:grpSpPr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608AF2F-5FB7-45AD-BE18-55E7C55F8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8981" y="1388790"/>
                <a:ext cx="1333147" cy="508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E57A1CB3-BA8A-4EDA-A06B-D099DD740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8981" y="1761831"/>
                <a:ext cx="141241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15EE7B7-9F16-4A21-B535-012F3D1E6E16}"/>
                </a:ext>
              </a:extLst>
            </p:cNvPr>
            <p:cNvSpPr/>
            <p:nvPr/>
          </p:nvSpPr>
          <p:spPr>
            <a:xfrm>
              <a:off x="3860867" y="1190216"/>
              <a:ext cx="151182" cy="38199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79FC1F07-2F80-4117-84B3-EC5B67C44D5D}"/>
              </a:ext>
            </a:extLst>
          </p:cNvPr>
          <p:cNvSpPr txBox="1"/>
          <p:nvPr/>
        </p:nvSpPr>
        <p:spPr>
          <a:xfrm>
            <a:off x="3100332" y="1664468"/>
            <a:ext cx="18995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</a:t>
            </a:r>
          </a:p>
          <a:p>
            <a:pPr algn="ctr"/>
            <a:r>
              <a:rPr lang="en-US" sz="1200" dirty="0"/>
              <a:t>(“8-3-1999”)</a:t>
            </a:r>
          </a:p>
        </p:txBody>
      </p:sp>
      <p:sp>
        <p:nvSpPr>
          <p:cNvPr id="163" name="Multiplication Sign 162">
            <a:extLst>
              <a:ext uri="{FF2B5EF4-FFF2-40B4-BE49-F238E27FC236}">
                <a16:creationId xmlns:a16="http://schemas.microsoft.com/office/drawing/2014/main" id="{C30D5AE2-7AFB-414B-99B6-639F4ECB5B86}"/>
              </a:ext>
            </a:extLst>
          </p:cNvPr>
          <p:cNvSpPr/>
          <p:nvPr/>
        </p:nvSpPr>
        <p:spPr>
          <a:xfrm>
            <a:off x="3236647" y="2595812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Multiplication Sign 164">
            <a:extLst>
              <a:ext uri="{FF2B5EF4-FFF2-40B4-BE49-F238E27FC236}">
                <a16:creationId xmlns:a16="http://schemas.microsoft.com/office/drawing/2014/main" id="{14AAA131-EE3A-439C-B01D-6EEA2DB88103}"/>
              </a:ext>
            </a:extLst>
          </p:cNvPr>
          <p:cNvSpPr/>
          <p:nvPr/>
        </p:nvSpPr>
        <p:spPr>
          <a:xfrm>
            <a:off x="6041006" y="6301019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Multiplication Sign 173">
            <a:extLst>
              <a:ext uri="{FF2B5EF4-FFF2-40B4-BE49-F238E27FC236}">
                <a16:creationId xmlns:a16="http://schemas.microsoft.com/office/drawing/2014/main" id="{B9695656-46E9-4F02-81FC-1173439D965F}"/>
              </a:ext>
            </a:extLst>
          </p:cNvPr>
          <p:cNvSpPr/>
          <p:nvPr/>
        </p:nvSpPr>
        <p:spPr>
          <a:xfrm>
            <a:off x="8685744" y="4799509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Multiplication Sign 174">
            <a:extLst>
              <a:ext uri="{FF2B5EF4-FFF2-40B4-BE49-F238E27FC236}">
                <a16:creationId xmlns:a16="http://schemas.microsoft.com/office/drawing/2014/main" id="{5E4CC723-991F-41B6-BA30-1AA204EFA846}"/>
              </a:ext>
            </a:extLst>
          </p:cNvPr>
          <p:cNvSpPr/>
          <p:nvPr/>
        </p:nvSpPr>
        <p:spPr>
          <a:xfrm>
            <a:off x="10193508" y="4803274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Multiplication Sign 175">
            <a:extLst>
              <a:ext uri="{FF2B5EF4-FFF2-40B4-BE49-F238E27FC236}">
                <a16:creationId xmlns:a16="http://schemas.microsoft.com/office/drawing/2014/main" id="{55C4D386-59CC-4001-B579-09F46BEE9D7B}"/>
              </a:ext>
            </a:extLst>
          </p:cNvPr>
          <p:cNvSpPr/>
          <p:nvPr/>
        </p:nvSpPr>
        <p:spPr>
          <a:xfrm>
            <a:off x="13594043" y="4782797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Multiplication Sign 180">
            <a:extLst>
              <a:ext uri="{FF2B5EF4-FFF2-40B4-BE49-F238E27FC236}">
                <a16:creationId xmlns:a16="http://schemas.microsoft.com/office/drawing/2014/main" id="{00A36816-173B-4C1D-88C9-304ABBF9799C}"/>
              </a:ext>
            </a:extLst>
          </p:cNvPr>
          <p:cNvSpPr/>
          <p:nvPr/>
        </p:nvSpPr>
        <p:spPr>
          <a:xfrm>
            <a:off x="11997224" y="3704843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Multiplication Sign 181">
            <a:extLst>
              <a:ext uri="{FF2B5EF4-FFF2-40B4-BE49-F238E27FC236}">
                <a16:creationId xmlns:a16="http://schemas.microsoft.com/office/drawing/2014/main" id="{2A17E061-E033-41D3-B334-A973128EAA4E}"/>
              </a:ext>
            </a:extLst>
          </p:cNvPr>
          <p:cNvSpPr/>
          <p:nvPr/>
        </p:nvSpPr>
        <p:spPr>
          <a:xfrm>
            <a:off x="7541456" y="5987310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B7A67D12-D11F-4AF7-A7F3-D73E276A428B}"/>
              </a:ext>
            </a:extLst>
          </p:cNvPr>
          <p:cNvSpPr/>
          <p:nvPr/>
        </p:nvSpPr>
        <p:spPr>
          <a:xfrm>
            <a:off x="1263243" y="6534804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154B5EF1-5493-4990-BB79-F7C86C489A48}"/>
              </a:ext>
            </a:extLst>
          </p:cNvPr>
          <p:cNvSpPr/>
          <p:nvPr/>
        </p:nvSpPr>
        <p:spPr>
          <a:xfrm>
            <a:off x="4822220" y="2652575"/>
            <a:ext cx="1244346" cy="221674"/>
          </a:xfrm>
          <a:prstGeom prst="roundRect">
            <a:avLst>
              <a:gd name="adj" fmla="val 1374"/>
            </a:avLst>
          </a:prstGeom>
          <a:solidFill>
            <a:srgbClr val="FFC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Loop (record : records)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9322502-1FD9-4CB3-BBD6-500C859486FE}"/>
              </a:ext>
            </a:extLst>
          </p:cNvPr>
          <p:cNvSpPr/>
          <p:nvPr/>
        </p:nvSpPr>
        <p:spPr>
          <a:xfrm>
            <a:off x="4823934" y="3026431"/>
            <a:ext cx="1249739" cy="308612"/>
          </a:xfrm>
          <a:prstGeom prst="roundRect">
            <a:avLst>
              <a:gd name="adj" fmla="val 1374"/>
            </a:avLst>
          </a:prstGeom>
          <a:solidFill>
            <a:srgbClr val="FFC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45313-0139-416B-8DEB-C83292BFEC0A}"/>
              </a:ext>
            </a:extLst>
          </p:cNvPr>
          <p:cNvSpPr txBox="1"/>
          <p:nvPr/>
        </p:nvSpPr>
        <p:spPr>
          <a:xfrm>
            <a:off x="4752467" y="3014005"/>
            <a:ext cx="13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record.getDate()</a:t>
            </a:r>
          </a:p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.equals(Date(“8-3-1999”))</a:t>
            </a:r>
          </a:p>
        </p:txBody>
      </p:sp>
    </p:spTree>
    <p:extLst>
      <p:ext uri="{BB962C8B-B14F-4D97-AF65-F5344CB8AC3E}">
        <p14:creationId xmlns:p14="http://schemas.microsoft.com/office/powerpoint/2010/main" val="363501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79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Ngoc Linh Chi</dc:creator>
  <cp:lastModifiedBy>Nguyen Ngoc Linh Chi</cp:lastModifiedBy>
  <cp:revision>33</cp:revision>
  <dcterms:created xsi:type="dcterms:W3CDTF">2018-10-17T16:02:56Z</dcterms:created>
  <dcterms:modified xsi:type="dcterms:W3CDTF">2018-10-22T14:55:59Z</dcterms:modified>
</cp:coreProperties>
</file>