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6E7"/>
    <a:srgbClr val="A6BBE2"/>
    <a:srgbClr val="E6E6E6"/>
    <a:srgbClr val="B3D0EB"/>
    <a:srgbClr val="8EBAE2"/>
    <a:srgbClr val="B6C8E8"/>
    <a:srgbClr val="294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-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EF019B3-273A-44EA-AC87-8F99B14908B1}"/>
              </a:ext>
            </a:extLst>
          </p:cNvPr>
          <p:cNvGrpSpPr/>
          <p:nvPr/>
        </p:nvGrpSpPr>
        <p:grpSpPr>
          <a:xfrm>
            <a:off x="1303831" y="-1981200"/>
            <a:ext cx="6712410" cy="9631680"/>
            <a:chOff x="1303830" y="-3093653"/>
            <a:chExt cx="7058535" cy="10744133"/>
          </a:xfrm>
        </p:grpSpPr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C004368A-BDF9-40AC-9F96-13EC4EEF4F83}"/>
                </a:ext>
              </a:extLst>
            </p:cNvPr>
            <p:cNvSpPr/>
            <p:nvPr/>
          </p:nvSpPr>
          <p:spPr>
            <a:xfrm>
              <a:off x="1303830" y="-2584429"/>
              <a:ext cx="7058535" cy="9696640"/>
            </a:xfrm>
            <a:prstGeom prst="roundRect">
              <a:avLst/>
            </a:prstGeom>
            <a:solidFill>
              <a:srgbClr val="B3C6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596FB-9D99-4033-929D-9A06BB47631B}"/>
                </a:ext>
              </a:extLst>
            </p:cNvPr>
            <p:cNvSpPr/>
            <p:nvPr/>
          </p:nvSpPr>
          <p:spPr>
            <a:xfrm>
              <a:off x="4660243" y="-3093653"/>
              <a:ext cx="157322" cy="1366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509533C-D7CE-4673-8BD7-FFED436F6D72}"/>
                </a:ext>
              </a:extLst>
            </p:cNvPr>
            <p:cNvSpPr/>
            <p:nvPr/>
          </p:nvSpPr>
          <p:spPr>
            <a:xfrm>
              <a:off x="3676546" y="-2449517"/>
              <a:ext cx="2124716" cy="449970"/>
            </a:xfrm>
            <a:prstGeom prst="roundRect">
              <a:avLst/>
            </a:prstGeom>
            <a:solidFill>
              <a:srgbClr val="8EBAE2"/>
            </a:solidFill>
            <a:ln w="19050">
              <a:solidFill>
                <a:srgbClr val="2946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Tokenize string into </a:t>
              </a:r>
              <a:r>
                <a:rPr lang="en-SG" sz="1200" dirty="0" err="1">
                  <a:solidFill>
                    <a:schemeClr val="tx1"/>
                  </a:solidFill>
                </a:rPr>
                <a:t>ArgumentMultimap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F4FDCE6-2D51-4802-9AE6-11CB1191FEC6}"/>
                </a:ext>
              </a:extLst>
            </p:cNvPr>
            <p:cNvCxnSpPr>
              <a:stCxn id="5" idx="4"/>
              <a:endCxn id="10" idx="0"/>
            </p:cNvCxnSpPr>
            <p:nvPr/>
          </p:nvCxnSpPr>
          <p:spPr>
            <a:xfrm>
              <a:off x="4738904" y="-2957023"/>
              <a:ext cx="1" cy="5075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D675DAB-C0A8-4798-B26A-17136CEB2028}"/>
                </a:ext>
              </a:extLst>
            </p:cNvPr>
            <p:cNvSpPr/>
            <p:nvPr/>
          </p:nvSpPr>
          <p:spPr>
            <a:xfrm>
              <a:off x="3676544" y="-821367"/>
              <a:ext cx="2124716" cy="449970"/>
            </a:xfrm>
            <a:prstGeom prst="roundRect">
              <a:avLst/>
            </a:prstGeom>
            <a:solidFill>
              <a:srgbClr val="8EBAE2"/>
            </a:solidFill>
            <a:ln w="19050">
              <a:solidFill>
                <a:srgbClr val="2946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Get argument associated with “d/”</a:t>
              </a: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647783BA-DB60-449D-9952-E4843E7E56E1}"/>
                </a:ext>
              </a:extLst>
            </p:cNvPr>
            <p:cNvSpPr/>
            <p:nvPr/>
          </p:nvSpPr>
          <p:spPr>
            <a:xfrm>
              <a:off x="4571750" y="-1427865"/>
              <a:ext cx="334307" cy="36600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A051809-5296-4517-9E34-FA8B8B63970E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4738903" y="-1999548"/>
              <a:ext cx="1" cy="5716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725567E-2223-4612-A72F-8B0DD5EC1719}"/>
                </a:ext>
              </a:extLst>
            </p:cNvPr>
            <p:cNvCxnSpPr>
              <a:cxnSpLocks/>
              <a:stCxn id="13" idx="3"/>
              <a:endCxn id="19" idx="2"/>
            </p:cNvCxnSpPr>
            <p:nvPr/>
          </p:nvCxnSpPr>
          <p:spPr>
            <a:xfrm>
              <a:off x="4906055" y="-1244863"/>
              <a:ext cx="20519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661015A-99B3-4D0A-BDBA-E6B41665EDE0}"/>
                </a:ext>
              </a:extLst>
            </p:cNvPr>
            <p:cNvSpPr/>
            <p:nvPr/>
          </p:nvSpPr>
          <p:spPr>
            <a:xfrm>
              <a:off x="3676542" y="674641"/>
              <a:ext cx="2124716" cy="872046"/>
            </a:xfrm>
            <a:prstGeom prst="roundRect">
              <a:avLst/>
            </a:prstGeom>
            <a:solidFill>
              <a:srgbClr val="8EBAE2"/>
            </a:solidFill>
            <a:ln w="19050">
              <a:solidFill>
                <a:srgbClr val="2946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Split string with whitespace as delimiter and put in arrays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A511CBB-762B-4C0E-8A19-25C2D2874725}"/>
                </a:ext>
              </a:extLst>
            </p:cNvPr>
            <p:cNvGrpSpPr/>
            <p:nvPr/>
          </p:nvGrpSpPr>
          <p:grpSpPr>
            <a:xfrm>
              <a:off x="6958053" y="-1322424"/>
              <a:ext cx="178614" cy="155123"/>
              <a:chOff x="5654040" y="2072640"/>
              <a:chExt cx="653171" cy="653171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0865537-CBA2-4998-8960-07C29603DA27}"/>
                  </a:ext>
                </a:extLst>
              </p:cNvPr>
              <p:cNvSpPr/>
              <p:nvPr/>
            </p:nvSpPr>
            <p:spPr>
              <a:xfrm>
                <a:off x="5654040" y="2072640"/>
                <a:ext cx="653171" cy="6531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E3E0CE7-752B-4D90-96CA-AEDCDD5EABEF}"/>
                  </a:ext>
                </a:extLst>
              </p:cNvPr>
              <p:cNvSpPr/>
              <p:nvPr/>
            </p:nvSpPr>
            <p:spPr>
              <a:xfrm>
                <a:off x="5760373" y="2178973"/>
                <a:ext cx="440504" cy="440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380E00-CB0F-4E4D-AB9B-9832755209E1}"/>
                </a:ext>
              </a:extLst>
            </p:cNvPr>
            <p:cNvSpPr txBox="1"/>
            <p:nvPr/>
          </p:nvSpPr>
          <p:spPr>
            <a:xfrm>
              <a:off x="4922641" y="-1619535"/>
              <a:ext cx="2124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[Non-empty preamble]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748B03-B310-402A-A1F0-1E3C053EBF73}"/>
                </a:ext>
              </a:extLst>
            </p:cNvPr>
            <p:cNvSpPr txBox="1"/>
            <p:nvPr/>
          </p:nvSpPr>
          <p:spPr>
            <a:xfrm>
              <a:off x="2585109" y="-1566578"/>
              <a:ext cx="2124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[Date prefix (“d/”) missing]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958098C-064C-464E-B38D-0607FD480D02}"/>
                </a:ext>
              </a:extLst>
            </p:cNvPr>
            <p:cNvGrpSpPr/>
            <p:nvPr/>
          </p:nvGrpSpPr>
          <p:grpSpPr>
            <a:xfrm>
              <a:off x="2296717" y="-1317859"/>
              <a:ext cx="178614" cy="155123"/>
              <a:chOff x="5654040" y="2072640"/>
              <a:chExt cx="653171" cy="653171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CFA8D84-E302-4679-BE9A-C771AB8CF4D8}"/>
                  </a:ext>
                </a:extLst>
              </p:cNvPr>
              <p:cNvSpPr/>
              <p:nvPr/>
            </p:nvSpPr>
            <p:spPr>
              <a:xfrm>
                <a:off x="5654040" y="2072640"/>
                <a:ext cx="653171" cy="6531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611C14F-0477-46AE-8A9A-F2C31B18468D}"/>
                  </a:ext>
                </a:extLst>
              </p:cNvPr>
              <p:cNvSpPr/>
              <p:nvPr/>
            </p:nvSpPr>
            <p:spPr>
              <a:xfrm>
                <a:off x="5760373" y="2178973"/>
                <a:ext cx="440504" cy="440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51CDCF5-F4B4-4893-A424-1EDC4FF01842}"/>
                </a:ext>
              </a:extLst>
            </p:cNvPr>
            <p:cNvCxnSpPr>
              <a:cxnSpLocks/>
              <a:stCxn id="13" idx="1"/>
              <a:endCxn id="52" idx="6"/>
            </p:cNvCxnSpPr>
            <p:nvPr/>
          </p:nvCxnSpPr>
          <p:spPr>
            <a:xfrm flipH="1">
              <a:off x="2475332" y="-1244863"/>
              <a:ext cx="2096417" cy="45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DF337EE-6F87-44DB-B6FF-41A519DBFEA8}"/>
                </a:ext>
              </a:extLst>
            </p:cNvPr>
            <p:cNvCxnSpPr>
              <a:cxnSpLocks/>
              <a:stCxn id="13" idx="2"/>
              <a:endCxn id="25" idx="0"/>
            </p:cNvCxnSpPr>
            <p:nvPr/>
          </p:nvCxnSpPr>
          <p:spPr>
            <a:xfrm flipH="1">
              <a:off x="4738902" y="-1061862"/>
              <a:ext cx="1" cy="2404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E748D69-6027-4D22-8B8D-34872E45E649}"/>
                </a:ext>
              </a:extLst>
            </p:cNvPr>
            <p:cNvGrpSpPr/>
            <p:nvPr/>
          </p:nvGrpSpPr>
          <p:grpSpPr>
            <a:xfrm>
              <a:off x="6958053" y="105210"/>
              <a:ext cx="178614" cy="155123"/>
              <a:chOff x="5654040" y="2072640"/>
              <a:chExt cx="653171" cy="653171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A746254-516A-4236-82DC-0F6AFDAD9ECC}"/>
                  </a:ext>
                </a:extLst>
              </p:cNvPr>
              <p:cNvSpPr/>
              <p:nvPr/>
            </p:nvSpPr>
            <p:spPr>
              <a:xfrm>
                <a:off x="5654040" y="2072640"/>
                <a:ext cx="653171" cy="6531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CE71355-CF5D-43AF-8E3B-E9EF488031F8}"/>
                  </a:ext>
                </a:extLst>
              </p:cNvPr>
              <p:cNvSpPr/>
              <p:nvPr/>
            </p:nvSpPr>
            <p:spPr>
              <a:xfrm>
                <a:off x="5760373" y="2178973"/>
                <a:ext cx="440504" cy="440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</p:grpSp>
        <p:sp>
          <p:nvSpPr>
            <p:cNvPr id="61" name="Diamond 60">
              <a:extLst>
                <a:ext uri="{FF2B5EF4-FFF2-40B4-BE49-F238E27FC236}">
                  <a16:creationId xmlns:a16="http://schemas.microsoft.com/office/drawing/2014/main" id="{1F197FA3-AED7-4427-A81C-5076976E9A4D}"/>
                </a:ext>
              </a:extLst>
            </p:cNvPr>
            <p:cNvSpPr/>
            <p:nvPr/>
          </p:nvSpPr>
          <p:spPr>
            <a:xfrm>
              <a:off x="4571750" y="-230"/>
              <a:ext cx="334307" cy="36600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8E46092-71EF-4AEC-A250-C700F1BF96BD}"/>
                </a:ext>
              </a:extLst>
            </p:cNvPr>
            <p:cNvCxnSpPr>
              <a:cxnSpLocks/>
              <a:stCxn id="61" idx="3"/>
              <a:endCxn id="59" idx="2"/>
            </p:cNvCxnSpPr>
            <p:nvPr/>
          </p:nvCxnSpPr>
          <p:spPr>
            <a:xfrm>
              <a:off x="4906055" y="182772"/>
              <a:ext cx="20519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8904621-2BEC-47F2-B66C-385146474FBF}"/>
                </a:ext>
              </a:extLst>
            </p:cNvPr>
            <p:cNvCxnSpPr>
              <a:cxnSpLocks/>
              <a:stCxn id="25" idx="2"/>
              <a:endCxn id="61" idx="0"/>
            </p:cNvCxnSpPr>
            <p:nvPr/>
          </p:nvCxnSpPr>
          <p:spPr>
            <a:xfrm>
              <a:off x="4738903" y="-371398"/>
              <a:ext cx="1" cy="3711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970573E-5951-4CB4-BCCB-2F5ED70AF5E7}"/>
                </a:ext>
              </a:extLst>
            </p:cNvPr>
            <p:cNvSpPr txBox="1"/>
            <p:nvPr/>
          </p:nvSpPr>
          <p:spPr>
            <a:xfrm>
              <a:off x="5127362" y="-143713"/>
              <a:ext cx="2124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[No arguments]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62C7E4B-00F8-4E02-8F06-4E4FCCD16A3D}"/>
                </a:ext>
              </a:extLst>
            </p:cNvPr>
            <p:cNvSpPr txBox="1"/>
            <p:nvPr/>
          </p:nvSpPr>
          <p:spPr>
            <a:xfrm>
              <a:off x="4738902" y="-1131883"/>
              <a:ext cx="2124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[else]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4386DF1-4DDB-4181-A474-E959BDB8E096}"/>
                </a:ext>
              </a:extLst>
            </p:cNvPr>
            <p:cNvCxnSpPr>
              <a:cxnSpLocks/>
              <a:stCxn id="61" idx="2"/>
              <a:endCxn id="33" idx="0"/>
            </p:cNvCxnSpPr>
            <p:nvPr/>
          </p:nvCxnSpPr>
          <p:spPr>
            <a:xfrm flipH="1">
              <a:off x="4738901" y="365774"/>
              <a:ext cx="3" cy="3088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A34D4EC-9D4D-47CE-A850-587E32DF0C85}"/>
                </a:ext>
              </a:extLst>
            </p:cNvPr>
            <p:cNvSpPr txBox="1"/>
            <p:nvPr/>
          </p:nvSpPr>
          <p:spPr>
            <a:xfrm>
              <a:off x="4833337" y="284881"/>
              <a:ext cx="2124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[else]</a:t>
              </a:r>
            </a:p>
          </p:txBody>
        </p:sp>
        <p:sp>
          <p:nvSpPr>
            <p:cNvPr id="79" name="Diamond 78">
              <a:extLst>
                <a:ext uri="{FF2B5EF4-FFF2-40B4-BE49-F238E27FC236}">
                  <a16:creationId xmlns:a16="http://schemas.microsoft.com/office/drawing/2014/main" id="{D8642FD7-36AF-46BA-8BBB-895876E17A3E}"/>
                </a:ext>
              </a:extLst>
            </p:cNvPr>
            <p:cNvSpPr/>
            <p:nvPr/>
          </p:nvSpPr>
          <p:spPr>
            <a:xfrm>
              <a:off x="4571750" y="1790512"/>
              <a:ext cx="334307" cy="36600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2382D4-E6F4-4D52-AA29-0897F483B667}"/>
                </a:ext>
              </a:extLst>
            </p:cNvPr>
            <p:cNvCxnSpPr>
              <a:cxnSpLocks/>
              <a:stCxn id="33" idx="2"/>
              <a:endCxn id="79" idx="0"/>
            </p:cNvCxnSpPr>
            <p:nvPr/>
          </p:nvCxnSpPr>
          <p:spPr>
            <a:xfrm>
              <a:off x="4738901" y="1546687"/>
              <a:ext cx="3" cy="2438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FC22C1D-7BAF-477A-B868-E74DA9654465}"/>
                </a:ext>
              </a:extLst>
            </p:cNvPr>
            <p:cNvGrpSpPr/>
            <p:nvPr/>
          </p:nvGrpSpPr>
          <p:grpSpPr>
            <a:xfrm>
              <a:off x="6958053" y="1895953"/>
              <a:ext cx="178614" cy="155123"/>
              <a:chOff x="5654040" y="2072640"/>
              <a:chExt cx="653171" cy="65317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FDCE795E-CD92-440F-AD64-9853A23C448C}"/>
                  </a:ext>
                </a:extLst>
              </p:cNvPr>
              <p:cNvSpPr/>
              <p:nvPr/>
            </p:nvSpPr>
            <p:spPr>
              <a:xfrm>
                <a:off x="5654040" y="2072640"/>
                <a:ext cx="653171" cy="6531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3484131-B713-4A0C-975A-72C765FF7F8A}"/>
                  </a:ext>
                </a:extLst>
              </p:cNvPr>
              <p:cNvSpPr/>
              <p:nvPr/>
            </p:nvSpPr>
            <p:spPr>
              <a:xfrm>
                <a:off x="5760373" y="2178973"/>
                <a:ext cx="440504" cy="440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A968879-ED34-43D5-A308-F19F803382F2}"/>
                </a:ext>
              </a:extLst>
            </p:cNvPr>
            <p:cNvCxnSpPr>
              <a:cxnSpLocks/>
              <a:stCxn id="79" idx="3"/>
              <a:endCxn id="84" idx="2"/>
            </p:cNvCxnSpPr>
            <p:nvPr/>
          </p:nvCxnSpPr>
          <p:spPr>
            <a:xfrm>
              <a:off x="4906055" y="1973515"/>
              <a:ext cx="20519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2A8BDE5-E54C-4FEC-AA9C-C0646A5B38D8}"/>
                </a:ext>
              </a:extLst>
            </p:cNvPr>
            <p:cNvSpPr txBox="1"/>
            <p:nvPr/>
          </p:nvSpPr>
          <p:spPr>
            <a:xfrm>
              <a:off x="5127362" y="1647030"/>
              <a:ext cx="2124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[array size is not 2]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2EFFA93B-7BE5-4521-A7D3-F63ACC6F7588}"/>
                </a:ext>
              </a:extLst>
            </p:cNvPr>
            <p:cNvSpPr/>
            <p:nvPr/>
          </p:nvSpPr>
          <p:spPr>
            <a:xfrm>
              <a:off x="3676543" y="2479472"/>
              <a:ext cx="2124716" cy="872046"/>
            </a:xfrm>
            <a:prstGeom prst="roundRect">
              <a:avLst/>
            </a:prstGeom>
            <a:solidFill>
              <a:srgbClr val="8EBAE2"/>
            </a:solidFill>
            <a:ln w="19050">
              <a:solidFill>
                <a:srgbClr val="2946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Parse first and second element of array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6FD9D39-DFE5-42D5-8BB2-8DFD9EBDE7C7}"/>
                </a:ext>
              </a:extLst>
            </p:cNvPr>
            <p:cNvCxnSpPr>
              <a:cxnSpLocks/>
              <a:stCxn id="79" idx="2"/>
              <a:endCxn id="94" idx="0"/>
            </p:cNvCxnSpPr>
            <p:nvPr/>
          </p:nvCxnSpPr>
          <p:spPr>
            <a:xfrm flipH="1">
              <a:off x="4738902" y="2156516"/>
              <a:ext cx="2" cy="3229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6C9EB96-A357-4CEB-AC01-F9F4AA94DF94}"/>
                </a:ext>
              </a:extLst>
            </p:cNvPr>
            <p:cNvSpPr txBox="1"/>
            <p:nvPr/>
          </p:nvSpPr>
          <p:spPr>
            <a:xfrm>
              <a:off x="4804021" y="2138598"/>
              <a:ext cx="700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[else]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15C12E89-0474-4CB1-B1ED-9D08474FE164}"/>
                </a:ext>
              </a:extLst>
            </p:cNvPr>
            <p:cNvSpPr/>
            <p:nvPr/>
          </p:nvSpPr>
          <p:spPr>
            <a:xfrm>
              <a:off x="3676542" y="3820868"/>
              <a:ext cx="2124716" cy="872046"/>
            </a:xfrm>
            <a:prstGeom prst="roundRect">
              <a:avLst/>
            </a:prstGeom>
            <a:solidFill>
              <a:srgbClr val="8EBAE2"/>
            </a:solidFill>
            <a:ln w="19050">
              <a:solidFill>
                <a:srgbClr val="2946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Check validity of date order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CABC029-3518-4413-BCAA-28B422648EF1}"/>
                </a:ext>
              </a:extLst>
            </p:cNvPr>
            <p:cNvCxnSpPr>
              <a:cxnSpLocks/>
              <a:stCxn id="94" idx="2"/>
              <a:endCxn id="99" idx="0"/>
            </p:cNvCxnSpPr>
            <p:nvPr/>
          </p:nvCxnSpPr>
          <p:spPr>
            <a:xfrm flipH="1">
              <a:off x="4738901" y="3351518"/>
              <a:ext cx="1" cy="4693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Diamond 102">
              <a:extLst>
                <a:ext uri="{FF2B5EF4-FFF2-40B4-BE49-F238E27FC236}">
                  <a16:creationId xmlns:a16="http://schemas.microsoft.com/office/drawing/2014/main" id="{E4C9A8AB-0E7C-40CE-82BF-9825C1D67E4A}"/>
                </a:ext>
              </a:extLst>
            </p:cNvPr>
            <p:cNvSpPr/>
            <p:nvPr/>
          </p:nvSpPr>
          <p:spPr>
            <a:xfrm>
              <a:off x="4571750" y="5180566"/>
              <a:ext cx="334307" cy="36600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97F08D8-5EC3-4F63-8399-6C3D94347166}"/>
                </a:ext>
              </a:extLst>
            </p:cNvPr>
            <p:cNvCxnSpPr>
              <a:cxnSpLocks/>
              <a:stCxn id="99" idx="2"/>
              <a:endCxn id="103" idx="0"/>
            </p:cNvCxnSpPr>
            <p:nvPr/>
          </p:nvCxnSpPr>
          <p:spPr>
            <a:xfrm>
              <a:off x="4738901" y="4692914"/>
              <a:ext cx="3" cy="4876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81318C7-DEE3-4368-A38B-7C31ADCD298E}"/>
                </a:ext>
              </a:extLst>
            </p:cNvPr>
            <p:cNvCxnSpPr>
              <a:cxnSpLocks/>
              <a:stCxn id="103" idx="3"/>
              <a:endCxn id="113" idx="2"/>
            </p:cNvCxnSpPr>
            <p:nvPr/>
          </p:nvCxnSpPr>
          <p:spPr>
            <a:xfrm>
              <a:off x="4906056" y="5363568"/>
              <a:ext cx="20519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A281963-DAA2-47ED-93C5-FA828272FD04}"/>
                </a:ext>
              </a:extLst>
            </p:cNvPr>
            <p:cNvGrpSpPr/>
            <p:nvPr/>
          </p:nvGrpSpPr>
          <p:grpSpPr>
            <a:xfrm>
              <a:off x="6958052" y="5286007"/>
              <a:ext cx="178614" cy="155123"/>
              <a:chOff x="5654040" y="2072640"/>
              <a:chExt cx="653171" cy="653171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D9A3133-D6B2-48E4-B808-DC1D8052163D}"/>
                  </a:ext>
                </a:extLst>
              </p:cNvPr>
              <p:cNvSpPr/>
              <p:nvPr/>
            </p:nvSpPr>
            <p:spPr>
              <a:xfrm>
                <a:off x="5654040" y="2072640"/>
                <a:ext cx="653171" cy="6531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4204533B-6059-48DB-B594-B58C3B43A951}"/>
                  </a:ext>
                </a:extLst>
              </p:cNvPr>
              <p:cNvSpPr/>
              <p:nvPr/>
            </p:nvSpPr>
            <p:spPr>
              <a:xfrm>
                <a:off x="5760373" y="2178973"/>
                <a:ext cx="440504" cy="440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AD07850-3A83-4A26-8867-6A986CEFE5EE}"/>
                </a:ext>
              </a:extLst>
            </p:cNvPr>
            <p:cNvSpPr txBox="1"/>
            <p:nvPr/>
          </p:nvSpPr>
          <p:spPr>
            <a:xfrm>
              <a:off x="4982873" y="4998053"/>
              <a:ext cx="2124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[not valid]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EA808628-2A50-4BDC-A306-CA4118A71B26}"/>
                </a:ext>
              </a:extLst>
            </p:cNvPr>
            <p:cNvSpPr/>
            <p:nvPr/>
          </p:nvSpPr>
          <p:spPr>
            <a:xfrm>
              <a:off x="3681433" y="5886683"/>
              <a:ext cx="2124716" cy="872046"/>
            </a:xfrm>
            <a:prstGeom prst="roundRect">
              <a:avLst/>
            </a:prstGeom>
            <a:solidFill>
              <a:srgbClr val="8EBAE2"/>
            </a:solidFill>
            <a:ln w="19050">
              <a:solidFill>
                <a:srgbClr val="2946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Construct new </a:t>
              </a:r>
              <a:r>
                <a:rPr lang="en-SG" sz="1200" dirty="0" err="1">
                  <a:solidFill>
                    <a:schemeClr val="tx1"/>
                  </a:solidFill>
                </a:rPr>
                <a:t>StatisticCommand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C51518A3-8A61-4807-9B45-199B8DB01182}"/>
                </a:ext>
              </a:extLst>
            </p:cNvPr>
            <p:cNvCxnSpPr>
              <a:cxnSpLocks/>
              <a:stCxn id="103" idx="2"/>
              <a:endCxn id="117" idx="0"/>
            </p:cNvCxnSpPr>
            <p:nvPr/>
          </p:nvCxnSpPr>
          <p:spPr>
            <a:xfrm>
              <a:off x="4738904" y="5546571"/>
              <a:ext cx="4888" cy="3401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94CC290-0E16-4666-A18A-FEB698123923}"/>
                </a:ext>
              </a:extLst>
            </p:cNvPr>
            <p:cNvSpPr txBox="1"/>
            <p:nvPr/>
          </p:nvSpPr>
          <p:spPr>
            <a:xfrm>
              <a:off x="4982870" y="5512007"/>
              <a:ext cx="1880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[else]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B6AAB97-D79C-4B19-A199-353001F88396}"/>
                </a:ext>
              </a:extLst>
            </p:cNvPr>
            <p:cNvGrpSpPr/>
            <p:nvPr/>
          </p:nvGrpSpPr>
          <p:grpSpPr>
            <a:xfrm>
              <a:off x="4654484" y="7495357"/>
              <a:ext cx="178614" cy="155123"/>
              <a:chOff x="5654040" y="2072640"/>
              <a:chExt cx="653171" cy="653171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F223E82-9761-41B1-B4D7-7CEF6F3421F6}"/>
                  </a:ext>
                </a:extLst>
              </p:cNvPr>
              <p:cNvSpPr/>
              <p:nvPr/>
            </p:nvSpPr>
            <p:spPr>
              <a:xfrm>
                <a:off x="5654040" y="2072640"/>
                <a:ext cx="653171" cy="6531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A9B1486D-C6B7-4D05-A24E-372A9513C2CA}"/>
                  </a:ext>
                </a:extLst>
              </p:cNvPr>
              <p:cNvSpPr/>
              <p:nvPr/>
            </p:nvSpPr>
            <p:spPr>
              <a:xfrm>
                <a:off x="5760373" y="2178973"/>
                <a:ext cx="440504" cy="440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</p:grp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C8C9349-599D-4BB9-9A99-894AA28C785D}"/>
                </a:ext>
              </a:extLst>
            </p:cNvPr>
            <p:cNvCxnSpPr>
              <a:cxnSpLocks/>
              <a:stCxn id="117" idx="2"/>
              <a:endCxn id="123" idx="0"/>
            </p:cNvCxnSpPr>
            <p:nvPr/>
          </p:nvCxnSpPr>
          <p:spPr>
            <a:xfrm>
              <a:off x="4743792" y="6758729"/>
              <a:ext cx="0" cy="7366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A584B70-CC20-4F03-A066-CCEB4D02E1DA}"/>
                </a:ext>
              </a:extLst>
            </p:cNvPr>
            <p:cNvSpPr txBox="1"/>
            <p:nvPr/>
          </p:nvSpPr>
          <p:spPr>
            <a:xfrm>
              <a:off x="1550546" y="-2308756"/>
              <a:ext cx="179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b="1" dirty="0" err="1"/>
                <a:t>StatisicCommandParser</a:t>
              </a:r>
              <a:endParaRPr lang="en-SG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76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Vincent Neo</cp:lastModifiedBy>
  <cp:revision>26</cp:revision>
  <dcterms:created xsi:type="dcterms:W3CDTF">2017-07-28T00:49:09Z</dcterms:created>
  <dcterms:modified xsi:type="dcterms:W3CDTF">2018-11-04T10:27:04Z</dcterms:modified>
</cp:coreProperties>
</file>