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em2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DC01A3-1E98-EA48-9EAC-4D503033B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58619"/>
              </p:ext>
            </p:extLst>
          </p:nvPr>
        </p:nvGraphicFramePr>
        <p:xfrm>
          <a:off x="473353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1344528120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32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50537-166A-F548-BA09-A7C22AB50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16027"/>
              </p:ext>
            </p:extLst>
          </p:nvPr>
        </p:nvGraphicFramePr>
        <p:xfrm>
          <a:off x="2440685" y="1475815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1344528120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em1:EventManager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32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B4C08-E7FA-714F-B461-4BBC95A2D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01793"/>
              </p:ext>
            </p:extLst>
          </p:nvPr>
        </p:nvGraphicFramePr>
        <p:xfrm>
          <a:off x="4408017" y="1482328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1344528120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em2:EventManager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321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C8706C5-0B9D-524B-B965-091E2FF50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60004"/>
              </p:ext>
            </p:extLst>
          </p:nvPr>
        </p:nvGraphicFramePr>
        <p:xfrm>
          <a:off x="473353" y="3909598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1344528120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32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8701872-1DD1-F644-AF0A-ED706CA2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17694"/>
              </p:ext>
            </p:extLst>
          </p:nvPr>
        </p:nvGraphicFramePr>
        <p:xfrm>
          <a:off x="2440685" y="3909311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1344528120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em1:EventManager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321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B6EB8C8-C1E5-BC41-8307-6468C49B1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8330"/>
              </p:ext>
            </p:extLst>
          </p:nvPr>
        </p:nvGraphicFramePr>
        <p:xfrm>
          <a:off x="4408017" y="3915824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1344528120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em2:EventManager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Arista Yaputra</cp:lastModifiedBy>
  <cp:revision>39</cp:revision>
  <dcterms:created xsi:type="dcterms:W3CDTF">2017-07-27T00:35:51Z</dcterms:created>
  <dcterms:modified xsi:type="dcterms:W3CDTF">2018-11-02T06:54:11Z</dcterms:modified>
</cp:coreProperties>
</file>