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667"/>
  </p:normalViewPr>
  <p:slideViewPr>
    <p:cSldViewPr showGuides="1">
      <p:cViewPr varScale="1">
        <p:scale>
          <a:sx n="106" d="100"/>
          <a:sy n="106" d="100"/>
        </p:scale>
        <p:origin x="1968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VersionedEventManager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&lt;&lt;interface&gt;&gt;</a:t>
            </a:r>
            <a:br>
              <a:rPr lang="en-US" sz="1000" dirty="0">
                <a:solidFill>
                  <a:srgbClr val="7030A0"/>
                </a:solidFill>
              </a:rPr>
            </a:br>
            <a:r>
              <a:rPr lang="en-US" sz="1000" dirty="0" err="1">
                <a:solidFill>
                  <a:srgbClr val="7030A0"/>
                </a:solidFill>
              </a:rPr>
              <a:t>ReadOnlyEventManager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30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James Arista Yaputra</cp:lastModifiedBy>
  <cp:revision>85</cp:revision>
  <dcterms:created xsi:type="dcterms:W3CDTF">2016-07-22T14:33:02Z</dcterms:created>
  <dcterms:modified xsi:type="dcterms:W3CDTF">2018-11-02T06:40:53Z</dcterms:modified>
</cp:coreProperties>
</file>