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29284" y="2264095"/>
            <a:ext cx="1933431" cy="1383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Add n/Party…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36612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334719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sz="1600" u="sng" dirty="0"/>
                        <a:t>em0:EventManager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894137" y="5123174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059875"/>
              </p:ext>
            </p:extLst>
          </p:nvPr>
        </p:nvGraphicFramePr>
        <p:xfrm>
          <a:off x="4509224" y="3908450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sz="1600" u="sng" dirty="0"/>
                        <a:t>em2:EventManager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581869"/>
              </p:ext>
            </p:extLst>
          </p:nvPr>
        </p:nvGraphicFramePr>
        <p:xfrm>
          <a:off x="2491232" y="3908450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sz="1600" u="sng" dirty="0"/>
                        <a:t>em1:EventManager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6F144C-EC66-46E7-97DC-BB839A1578F5}"/>
              </a:ext>
            </a:extLst>
          </p:cNvPr>
          <p:cNvCxnSpPr>
            <a:cxnSpLocks/>
          </p:cNvCxnSpPr>
          <p:nvPr/>
        </p:nvCxnSpPr>
        <p:spPr>
          <a:xfrm flipV="1">
            <a:off x="338076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2AD13C-14D7-4ED9-AAC9-B4BBD707577B}"/>
              </a:ext>
            </a:extLst>
          </p:cNvPr>
          <p:cNvCxnSpPr>
            <a:cxnSpLocks/>
          </p:cNvCxnSpPr>
          <p:nvPr/>
        </p:nvCxnSpPr>
        <p:spPr>
          <a:xfrm flipV="1">
            <a:off x="5497637" y="443249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5C643A7-EE03-B441-A02F-B0C755A3C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107555"/>
              </p:ext>
            </p:extLst>
          </p:nvPr>
        </p:nvGraphicFramePr>
        <p:xfrm>
          <a:off x="2491232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sz="1600" u="sng" dirty="0"/>
                        <a:t>em1:EventManager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1109A23-858A-9F45-B9E9-7B01BD538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538145"/>
              </p:ext>
            </p:extLst>
          </p:nvPr>
        </p:nvGraphicFramePr>
        <p:xfrm>
          <a:off x="473240" y="3908450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sz="1600" u="sng" dirty="0"/>
                        <a:t>em0:EventManager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26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James Arista Yaputra</cp:lastModifiedBy>
  <cp:revision>36</cp:revision>
  <dcterms:created xsi:type="dcterms:W3CDTF">2017-07-27T00:35:51Z</dcterms:created>
  <dcterms:modified xsi:type="dcterms:W3CDTF">2018-11-02T06:50:14Z</dcterms:modified>
</cp:coreProperties>
</file>