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2079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626F3A5-8323-434F-B274-8DAEC9117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49116"/>
              </p:ext>
            </p:extLst>
          </p:nvPr>
        </p:nvGraphicFramePr>
        <p:xfrm>
          <a:off x="473240" y="3926064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9A707A3-D2EC-3041-AF99-6C2090159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59475"/>
              </p:ext>
            </p:extLst>
          </p:nvPr>
        </p:nvGraphicFramePr>
        <p:xfrm>
          <a:off x="2472474" y="3929598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Arista Yaputra</cp:lastModifiedBy>
  <cp:revision>30</cp:revision>
  <dcterms:created xsi:type="dcterms:W3CDTF">2017-07-27T00:35:51Z</dcterms:created>
  <dcterms:modified xsi:type="dcterms:W3CDTF">2018-11-02T06:48:06Z</dcterms:modified>
</cp:coreProperties>
</file>