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event manager (before ‘add n/Party …’ was executed) will be restored to state em1.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30553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63585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em1:EventManager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88313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em2:EventManager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0B912C-0C51-3846-A4ED-ECF01A0A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80357"/>
              </p:ext>
            </p:extLst>
          </p:nvPr>
        </p:nvGraphicFramePr>
        <p:xfrm>
          <a:off x="471131" y="3917456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em0:EventManger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EC0C887-8EDD-B143-B5F9-C877C38B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34406"/>
              </p:ext>
            </p:extLst>
          </p:nvPr>
        </p:nvGraphicFramePr>
        <p:xfrm>
          <a:off x="2440458" y="3917456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em1:EventManager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45984FB-3C02-314A-8930-5959C5E59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15378"/>
              </p:ext>
            </p:extLst>
          </p:nvPr>
        </p:nvGraphicFramePr>
        <p:xfrm>
          <a:off x="4409785" y="391953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sz="1600" u="sng" dirty="0"/>
                        <a:t>em2:EventManager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EC0D1C-DDD0-724E-80DE-EA45CBF53B95}"/>
              </a:ext>
            </a:extLst>
          </p:cNvPr>
          <p:cNvSpPr txBox="1"/>
          <p:nvPr/>
        </p:nvSpPr>
        <p:spPr>
          <a:xfrm>
            <a:off x="1625600" y="3036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Arista Yaputra</cp:lastModifiedBy>
  <cp:revision>43</cp:revision>
  <dcterms:created xsi:type="dcterms:W3CDTF">2017-07-27T00:35:51Z</dcterms:created>
  <dcterms:modified xsi:type="dcterms:W3CDTF">2018-11-02T06:46:43Z</dcterms:modified>
</cp:coreProperties>
</file>