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89850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em0:EventManager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7EF156A-6479-4244-A452-DF158ABEC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63026"/>
              </p:ext>
            </p:extLst>
          </p:nvPr>
        </p:nvGraphicFramePr>
        <p:xfrm>
          <a:off x="2448343" y="1472281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em1:EventManager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3EA79E3-5E85-5441-BEA3-BEB7772CB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58771"/>
              </p:ext>
            </p:extLst>
          </p:nvPr>
        </p:nvGraphicFramePr>
        <p:xfrm>
          <a:off x="4423445" y="1472281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em2:EventManager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C04194D-E76C-1E4C-B358-4E60914A1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28941"/>
              </p:ext>
            </p:extLst>
          </p:nvPr>
        </p:nvGraphicFramePr>
        <p:xfrm>
          <a:off x="473240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em0:EventManager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B6363AB-0A0C-564F-A57A-EEAB7C950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61264"/>
              </p:ext>
            </p:extLst>
          </p:nvPr>
        </p:nvGraphicFramePr>
        <p:xfrm>
          <a:off x="2448343" y="3927364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em1:EventManager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C479EE8-52C8-9340-A9DC-4DD428DEB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37647"/>
              </p:ext>
            </p:extLst>
          </p:nvPr>
        </p:nvGraphicFramePr>
        <p:xfrm>
          <a:off x="4423445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em2:EventManager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James Arista Yaputra</cp:lastModifiedBy>
  <cp:revision>41</cp:revision>
  <dcterms:created xsi:type="dcterms:W3CDTF">2017-07-27T00:35:51Z</dcterms:created>
  <dcterms:modified xsi:type="dcterms:W3CDTF">2018-11-02T06:52:21Z</dcterms:modified>
</cp:coreProperties>
</file>