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event manager]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address book to </a:t>
            </a:r>
            <a:r>
              <a:rPr lang="en-SG" sz="1801" dirty="0" err="1"/>
              <a:t>eventManagerStateList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E5A44-1B6F-A341-A1A5-32FCC9DC6E2E}"/>
              </a:ext>
            </a:extLst>
          </p:cNvPr>
          <p:cNvSpPr txBox="1"/>
          <p:nvPr/>
        </p:nvSpPr>
        <p:spPr>
          <a:xfrm>
            <a:off x="5960533" y="1941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Arista Yaputra</cp:lastModifiedBy>
  <cp:revision>21</cp:revision>
  <dcterms:created xsi:type="dcterms:W3CDTF">2017-07-28T00:49:09Z</dcterms:created>
  <dcterms:modified xsi:type="dcterms:W3CDTF">2018-11-02T06:44:27Z</dcterms:modified>
</cp:coreProperties>
</file>