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12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051917" y="2107282"/>
            <a:ext cx="1535059" cy="16353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clear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8279815" y="4786631"/>
            <a:ext cx="2346425" cy="36933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/>
              <a:t>State ab2 </a:t>
            </a:r>
            <a:r>
              <a:rPr lang="en-SG" dirty="0"/>
              <a:t>deleted.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952597" y="5155963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52510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ab0:</a:t>
                      </a:r>
                      <a:r>
                        <a:rPr lang="en-SG" sz="1800" u="sng" dirty="0"/>
                        <a:t>StockList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450330"/>
              </p:ext>
            </p:extLst>
          </p:nvPr>
        </p:nvGraphicFramePr>
        <p:xfrm>
          <a:off x="2440458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ab1:</a:t>
                      </a:r>
                      <a:r>
                        <a:rPr lang="en-SG" sz="1800" u="sng" dirty="0"/>
                        <a:t>StockList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16770"/>
              </p:ext>
            </p:extLst>
          </p:nvPr>
        </p:nvGraphicFramePr>
        <p:xfrm>
          <a:off x="4409785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ab2:</a:t>
                      </a:r>
                      <a:r>
                        <a:rPr lang="en-SG" sz="1800" u="sng" dirty="0"/>
                        <a:t>StockList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77111"/>
              </p:ext>
            </p:extLst>
          </p:nvPr>
        </p:nvGraphicFramePr>
        <p:xfrm>
          <a:off x="473240" y="3919947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/>
                        <a:t>ab0:</a:t>
                      </a:r>
                      <a:r>
                        <a:rPr lang="en-SG" sz="1800" u="sng"/>
                        <a:t>StockList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689340"/>
              </p:ext>
            </p:extLst>
          </p:nvPr>
        </p:nvGraphicFramePr>
        <p:xfrm>
          <a:off x="2440458" y="3919947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ab1:</a:t>
                      </a:r>
                      <a:r>
                        <a:rPr lang="en-SG" sz="1800" u="sng" dirty="0"/>
                        <a:t>StockList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535658"/>
              </p:ext>
            </p:extLst>
          </p:nvPr>
        </p:nvGraphicFramePr>
        <p:xfrm>
          <a:off x="4409785" y="3919947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ab3:</a:t>
                      </a:r>
                      <a:r>
                        <a:rPr lang="en-SG" sz="1800" u="sng" dirty="0"/>
                        <a:t>StockList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C3A12D-3AD3-425B-8A3B-315B6DC01D05}"/>
              </a:ext>
            </a:extLst>
          </p:cNvPr>
          <p:cNvCxnSpPr>
            <a:cxnSpLocks/>
          </p:cNvCxnSpPr>
          <p:nvPr/>
        </p:nvCxnSpPr>
        <p:spPr>
          <a:xfrm flipV="1">
            <a:off x="3338818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B5C47A-9640-4A49-B463-8F5196CF2A09}"/>
              </a:ext>
            </a:extLst>
          </p:cNvPr>
          <p:cNvCxnSpPr>
            <a:cxnSpLocks/>
          </p:cNvCxnSpPr>
          <p:nvPr/>
        </p:nvCxnSpPr>
        <p:spPr>
          <a:xfrm flipV="1">
            <a:off x="5385732" y="4471595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Qikai Gao</cp:lastModifiedBy>
  <cp:revision>36</cp:revision>
  <dcterms:created xsi:type="dcterms:W3CDTF">2017-07-27T00:35:51Z</dcterms:created>
  <dcterms:modified xsi:type="dcterms:W3CDTF">2018-11-12T06:39:14Z</dcterms:modified>
</cp:coreProperties>
</file>