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05" y="4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10400" y="457200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018838" y="512407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93275" y="83940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21088" y="120308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49080" y="155377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47317" y="71848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StockList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60716" y="1203080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88709" y="1661273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212211" y="1909096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36011" y="19090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29230" y="155746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8229" y="128606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746101" y="180780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3551" y="277953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19237" y="217369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01481" y="2429063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1129" y="448646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136617" y="3026777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261677" y="3043709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StockList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495319" y="1401613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2884" y="408653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5399" y="424136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107285" y="286407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VersionedStockList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24337" y="3478303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334922" y="22012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159894" y="265766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596621" y="2948769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497656" y="3253570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295885" y="3270807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83009" y="455367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646106" y="155573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01480" y="302677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18375" y="165938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02128" y="433192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379659" y="3562800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ReadOnlyStockList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98172" y="3166818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77821" y="3270807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137708" y="3516042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654120" y="3478302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654120" y="386037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86048" y="4029262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Qikai Gao</cp:lastModifiedBy>
  <cp:revision>108</cp:revision>
  <dcterms:created xsi:type="dcterms:W3CDTF">2016-07-22T14:33:02Z</dcterms:created>
  <dcterms:modified xsi:type="dcterms:W3CDTF">2018-11-12T06:43:01Z</dcterms:modified>
</cp:coreProperties>
</file>