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748-CD11-43F0-BDD6-4A0FEAC90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2627A-7DEF-47D1-8798-88A7A189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9EAB-DAD3-4B67-8736-3EE46F76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F9B6-0FD9-4BDD-88D2-34A1FE0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1641-2DCE-4B0B-87B6-5D198FC3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51B1-27D0-41D4-A019-4B6D1C5B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C2CB4-B8BE-4B4C-BD6E-3E5AE78C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3A99-C2AA-48A3-8AF5-802A791D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5DEA-D601-40EF-A047-77047EA2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2D34-4CC6-415B-A8A9-FCFA64B2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4D00B-D36B-465F-BEC2-5CEBCCB9C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B9C3-DA75-431B-B21C-EDB91511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73B6-D6CF-43C3-B394-181056DE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0293-8238-4B13-9710-F30361B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8267-53AC-4AF1-AA18-3CD5CDD0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BA34-4448-496F-9BA9-E4627959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E070-CFA0-4820-8774-76E3CE6F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2D8D-F80E-4809-95C8-4CD0F513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9588-0534-452A-87E1-E39DBA9D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CC8F-49BE-49E9-A5AB-9D2ED239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1B2D-AE48-4F64-BCCB-EA87B2AB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431FC-059E-446D-8990-5D4508D7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BAE8-5044-4D0F-9088-0E7A3E35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A1D1-C77A-4E43-B055-27E1363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36BE-18E1-472C-80DF-384B170B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42C4-CFBF-4B3E-BD1B-BAF5169A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E42C-7300-4010-B176-D2BEA763F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6BEE-0ACC-48D8-BEDC-A908C5E71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29936-0BAA-46F4-9299-08CB82D4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F40D6-8C7F-48DF-8DF6-C75A46CD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BF790-0A76-4EFF-AE5F-BC1CAC94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08F1-6155-48C6-9177-1D24A722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5FB8-D796-4BD8-A481-EAC96E5C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E9F2-129E-4766-8C98-458B568B1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3FEA5-B06C-47D6-A5E7-7D20CA7B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14AC8-2BB8-48F6-8FDC-D5746C12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F8BB-DA51-4CC1-BED9-483C30BA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A42BE-783B-4994-B0F8-A836A383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253D-12DD-438B-B4A3-F607CFBB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DFF4-E730-49D1-87FE-10433229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5644A-152F-459C-A4C4-C31728F2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9368A-DD6A-4A44-99A3-BE4BE166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CB31-AB20-451F-B45A-D9493008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0DA2F-A782-42F8-BF35-D0E59532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741ED-F7AB-4F5F-B17E-184A02B3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D063E-D596-43BD-833B-DCA24B72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5C45-C34C-41E6-A886-246B6E04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997-3824-4B70-9F50-B3F6BA34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4DD4E-AB61-425C-8680-1E7D562B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12CFA-D2D8-400F-B29D-738F5E6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FB004-785F-4C5D-8AA0-793BFF59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626CD-3887-406A-BA5B-7E1E3B72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F7A-9E98-426D-9AA1-D96A2A36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A5386-F7D5-43F0-BDD8-873ED0ED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F66A-E473-4B4F-9A6B-4BD380BB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C8784-AC3C-474F-87F7-93D7ABBD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F8016-46FE-4FD5-92F5-81786E3D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FA185-2905-452F-8A8D-BCA25BD9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0AE7F-2A51-43AF-BE55-71BB45B1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CE29-BCA2-4CCB-9C3C-9DD8E926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C922-DE53-46BD-B1C5-80F46CCBD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FE06-C7EB-4C6D-82B0-73243044FE2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45CB-FADA-40B6-87CF-183349F1F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4F87-D513-42C4-9512-C7E7DACEE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2C0E-E8AD-418A-B0D7-5426709C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32296" y="47373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31342" y="531261"/>
            <a:ext cx="696118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6" y="85826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1221935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1572629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96864" y="793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StockList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38145" y="120502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83737" y="1661767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633278" y="2184583"/>
            <a:ext cx="10464" cy="24177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57078" y="218458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1" y="157631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30491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execute(“tag”)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545263" y="1826658"/>
            <a:ext cx="147500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5322" y="279838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45263" y="2429557"/>
            <a:ext cx="15170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53252" y="2447917"/>
            <a:ext cx="1807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900" y="450531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73326" y="3045632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900984" y="300067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/>
                </a:solidFill>
              </a:rPr>
              <a:t>getFilteredItemList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36465" y="138321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(“tag”)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34655" y="410539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7170" y="426021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86693" y="222011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223754" y="273879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614536" y="301383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534047" y="3196075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  <a:endCxn id="49" idx="0"/>
          </p:cNvCxnSpPr>
          <p:nvPr/>
        </p:nvCxnSpPr>
        <p:spPr>
          <a:xfrm>
            <a:off x="6780663" y="3196075"/>
            <a:ext cx="18378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2259" y="459882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086460" y="172304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t:Tag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653251" y="3045632"/>
            <a:ext cx="50007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670146" y="1669935"/>
            <a:ext cx="1728942" cy="8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653899" y="4350779"/>
            <a:ext cx="5000088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34648" y="3942381"/>
            <a:ext cx="1883847" cy="293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10DEC4-149B-4D69-960F-D286E9F4E785}"/>
              </a:ext>
            </a:extLst>
          </p:cNvPr>
          <p:cNvSpPr txBox="1"/>
          <p:nvPr/>
        </p:nvSpPr>
        <p:spPr>
          <a:xfrm>
            <a:off x="6910503" y="375919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/>
                </a:solidFill>
              </a:rPr>
              <a:t>ObservalbList</a:t>
            </a:r>
            <a:r>
              <a:rPr lang="en-US" sz="1200" dirty="0">
                <a:solidFill>
                  <a:schemeClr val="tx1"/>
                </a:solidFill>
              </a:rPr>
              <a:t>&lt;Item&gt;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60ED3FEF-5218-43CF-AE42-0F0B522615DC}"/>
              </a:ext>
            </a:extLst>
          </p:cNvPr>
          <p:cNvSpPr/>
          <p:nvPr/>
        </p:nvSpPr>
        <p:spPr>
          <a:xfrm>
            <a:off x="4428129" y="799320"/>
            <a:ext cx="14556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TagCommand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020E35-18C4-4D8F-BA32-5C5A2625F2F9}"/>
              </a:ext>
            </a:extLst>
          </p:cNvPr>
          <p:cNvSpPr/>
          <p:nvPr/>
        </p:nvSpPr>
        <p:spPr>
          <a:xfrm>
            <a:off x="5037019" y="1680127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797A49D-81D9-4DF9-B329-C32F293B437D}"/>
              </a:ext>
            </a:extLst>
          </p:cNvPr>
          <p:cNvCxnSpPr>
            <a:cxnSpLocks/>
          </p:cNvCxnSpPr>
          <p:nvPr/>
        </p:nvCxnSpPr>
        <p:spPr>
          <a:xfrm>
            <a:off x="5100034" y="125580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593ADD-6B9C-47F2-9CB5-24E98E8DFAA0}"/>
              </a:ext>
            </a:extLst>
          </p:cNvPr>
          <p:cNvCxnSpPr>
            <a:cxnSpLocks/>
          </p:cNvCxnSpPr>
          <p:nvPr/>
        </p:nvCxnSpPr>
        <p:spPr>
          <a:xfrm>
            <a:off x="5186657" y="1845904"/>
            <a:ext cx="9093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55D8A72-F4D3-47B5-BFEE-C71CF9287047}"/>
              </a:ext>
            </a:extLst>
          </p:cNvPr>
          <p:cNvCxnSpPr>
            <a:cxnSpLocks/>
          </p:cNvCxnSpPr>
          <p:nvPr/>
        </p:nvCxnSpPr>
        <p:spPr>
          <a:xfrm>
            <a:off x="5186657" y="2460586"/>
            <a:ext cx="15170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Qikai Gao</dc:creator>
  <cp:lastModifiedBy>Qikai Gao</cp:lastModifiedBy>
  <cp:revision>2</cp:revision>
  <dcterms:created xsi:type="dcterms:W3CDTF">2018-11-12T12:41:15Z</dcterms:created>
  <dcterms:modified xsi:type="dcterms:W3CDTF">2018-11-12T12:58:06Z</dcterms:modified>
</cp:coreProperties>
</file>