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38508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1514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2354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99795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59733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3525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Qikai Gao</cp:lastModifiedBy>
  <cp:revision>39</cp:revision>
  <dcterms:created xsi:type="dcterms:W3CDTF">2017-07-27T00:35:51Z</dcterms:created>
  <dcterms:modified xsi:type="dcterms:W3CDTF">2018-11-12T06:37:47Z</dcterms:modified>
</cp:coreProperties>
</file>