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70C0"/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2" d="100"/>
          <a:sy n="112" d="100"/>
        </p:scale>
        <p:origin x="864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/>
          <p:cNvCxnSpPr/>
          <p:nvPr/>
        </p:nvCxnSpPr>
        <p:spPr>
          <a:xfrm flipV="1">
            <a:off x="5562600" y="4876800"/>
            <a:ext cx="2061404" cy="1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/>
          <p:cNvSpPr/>
          <p:nvPr/>
        </p:nvSpPr>
        <p:spPr>
          <a:xfrm>
            <a:off x="1111860" y="988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352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703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914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992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356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814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706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726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backup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814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834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(“backup”)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6773" y="2230740"/>
            <a:ext cx="4558021" cy="163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47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723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972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325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5799" y="222333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53404" y="2395805"/>
            <a:ext cx="4591390" cy="108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4953000" y="36576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499817" y="4021271"/>
            <a:ext cx="19842" cy="199852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443741" y="4724400"/>
            <a:ext cx="97564" cy="5984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1321" y="4202655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post(</a:t>
            </a:r>
            <a:r>
              <a:rPr lang="en-US" sz="1200" dirty="0" err="1">
                <a:solidFill>
                  <a:srgbClr val="0070C0"/>
                </a:solidFill>
              </a:rPr>
              <a:t>LocalBackupEvent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 flipH="1">
            <a:off x="3417118" y="5322878"/>
            <a:ext cx="2075405" cy="0"/>
          </a:xfrm>
          <a:prstGeom prst="straightConnector1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2720504" y="36745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380077" y="402756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3314082" y="4450498"/>
            <a:ext cx="138420" cy="1409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008287" y="445049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05000" y="58674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56087" y="4720292"/>
            <a:ext cx="197172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06947" y="4498637"/>
            <a:ext cx="16373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handleLocalBackupEvent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480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450872" y="3657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72994" y="4021271"/>
            <a:ext cx="24695" cy="1998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925682" y="5410200"/>
            <a:ext cx="119320" cy="2928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78081" y="5410200"/>
            <a:ext cx="223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rot="240000" flipV="1">
            <a:off x="3949272" y="1936376"/>
            <a:ext cx="284621" cy="1105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  <a:gd name="connsiteX0" fmla="*/ 88797 w 315197"/>
              <a:gd name="connsiteY0" fmla="*/ 32920 h 172727"/>
              <a:gd name="connsiteX1" fmla="*/ 245815 w 315197"/>
              <a:gd name="connsiteY1" fmla="*/ 5211 h 172727"/>
              <a:gd name="connsiteX2" fmla="*/ 310470 w 315197"/>
              <a:gd name="connsiteY2" fmla="*/ 125284 h 172727"/>
              <a:gd name="connsiteX3" fmla="*/ 0 w 315197"/>
              <a:gd name="connsiteY3" fmla="*/ 172727 h 17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97" h="172727">
                <a:moveTo>
                  <a:pt x="88797" y="32920"/>
                </a:moveTo>
                <a:cubicBezTo>
                  <a:pt x="148833" y="11368"/>
                  <a:pt x="208870" y="-10183"/>
                  <a:pt x="245815" y="5211"/>
                </a:cubicBezTo>
                <a:cubicBezTo>
                  <a:pt x="282760" y="20605"/>
                  <a:pt x="330482" y="97575"/>
                  <a:pt x="310470" y="125284"/>
                </a:cubicBezTo>
                <a:cubicBezTo>
                  <a:pt x="290458" y="152993"/>
                  <a:pt x="82358" y="163490"/>
                  <a:pt x="0" y="172727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-76200" y="4823849"/>
            <a:ext cx="79408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Show backup success notification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5519659" y="4686664"/>
            <a:ext cx="210433" cy="547920"/>
            <a:chOff x="1035051" y="5548116"/>
            <a:chExt cx="210433" cy="416884"/>
          </a:xfrm>
        </p:grpSpPr>
        <p:sp>
          <p:nvSpPr>
            <p:cNvPr id="59" name="Freeform 5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795" y="5615058"/>
              <a:ext cx="112689" cy="349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91268" y="4421028"/>
            <a:ext cx="13162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backupLocal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(data…)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05368" y="1991645"/>
            <a:ext cx="121048" cy="25136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6773" y="1683371"/>
            <a:ext cx="22346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localBackupCommand</a:t>
            </a:r>
            <a:r>
              <a:rPr lang="en-US" sz="1200" dirty="0" smtClean="0">
                <a:solidFill>
                  <a:srgbClr val="0070C0"/>
                </a:solidFill>
              </a:rPr>
              <a:t>(model)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0428" y="1976357"/>
            <a:ext cx="1634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LocalBackupEvent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8" name="Rectangle 62"/>
          <p:cNvSpPr/>
          <p:nvPr/>
        </p:nvSpPr>
        <p:spPr>
          <a:xfrm>
            <a:off x="6847231" y="3674511"/>
            <a:ext cx="169756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ExecutorService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695613" y="4038182"/>
            <a:ext cx="399" cy="19816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/>
          <p:cNvSpPr/>
          <p:nvPr/>
        </p:nvSpPr>
        <p:spPr>
          <a:xfrm>
            <a:off x="7624004" y="4876801"/>
            <a:ext cx="142006" cy="3556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24004" y="4918343"/>
            <a:ext cx="1138996" cy="27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924800" y="4918344"/>
            <a:ext cx="0" cy="731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620000" y="5049750"/>
            <a:ext cx="26350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83506" y="4991471"/>
            <a:ext cx="41294" cy="582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620000" y="4889540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smtClean="0"/>
              <a:t>ref</a:t>
            </a:r>
            <a:endParaRPr lang="en-SG" sz="700" dirty="0"/>
          </a:p>
        </p:txBody>
      </p:sp>
      <p:sp>
        <p:nvSpPr>
          <p:cNvPr id="103" name="Rectangle 102"/>
          <p:cNvSpPr/>
          <p:nvPr/>
        </p:nvSpPr>
        <p:spPr>
          <a:xfrm>
            <a:off x="7613545" y="5022057"/>
            <a:ext cx="114005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00" dirty="0"/>
              <a:t>Multithread local backup tasks</a:t>
            </a:r>
            <a:endParaRPr lang="en-SG" sz="600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591316" y="5202942"/>
            <a:ext cx="2035178" cy="222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455933" y="5082806"/>
            <a:ext cx="2106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srgbClr val="E46C0A"/>
                </a:solidFill>
              </a:rPr>
              <a:t>post(</a:t>
            </a:r>
            <a:r>
              <a:rPr lang="en-SG" sz="1000" dirty="0" err="1" smtClean="0">
                <a:solidFill>
                  <a:srgbClr val="E46C0A"/>
                </a:solidFill>
              </a:rPr>
              <a:t>NewNotificationAvailableEvent</a:t>
            </a:r>
            <a:r>
              <a:rPr lang="en-SG" sz="1000" dirty="0" smtClean="0">
                <a:solidFill>
                  <a:srgbClr val="E46C0A"/>
                </a:solidFill>
              </a:rPr>
              <a:t>)</a:t>
            </a:r>
            <a:endParaRPr lang="en-SG" sz="1000" dirty="0">
              <a:solidFill>
                <a:srgbClr val="E46C0A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87586" y="5206517"/>
            <a:ext cx="26598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handle</a:t>
            </a:r>
            <a:r>
              <a:rPr lang="en-SG" sz="1000" dirty="0" err="1" smtClean="0">
                <a:solidFill>
                  <a:srgbClr val="00B050"/>
                </a:solidFill>
              </a:rPr>
              <a:t>NewNotificationAvailableEvent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755645" y="5368893"/>
            <a:ext cx="217349" cy="270072"/>
            <a:chOff x="1028134" y="5612032"/>
            <a:chExt cx="217349" cy="270072"/>
          </a:xfrm>
        </p:grpSpPr>
        <p:sp>
          <p:nvSpPr>
            <p:cNvPr id="126" name="Freeform 125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 flipH="1">
            <a:off x="1078081" y="5715000"/>
            <a:ext cx="223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4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/>
          <p:cNvCxnSpPr/>
          <p:nvPr/>
        </p:nvCxnSpPr>
        <p:spPr>
          <a:xfrm flipV="1">
            <a:off x="5562600" y="4495800"/>
            <a:ext cx="2061404" cy="1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/>
          <p:cNvSpPr/>
          <p:nvPr/>
        </p:nvSpPr>
        <p:spPr>
          <a:xfrm>
            <a:off x="1111860" y="8365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2001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5508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7620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8402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2038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6620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5545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574480"/>
            <a:ext cx="86017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Backup GITHUB </a:t>
            </a:r>
            <a:r>
              <a:rPr lang="en-US" sz="1400" dirty="0" err="1" smtClean="0"/>
              <a:t>auth_token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6620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2431" y="1681979"/>
            <a:ext cx="20309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(“backup GITHUB </a:t>
            </a:r>
            <a:r>
              <a:rPr lang="en-US" sz="1200" dirty="0" err="1" smtClean="0">
                <a:solidFill>
                  <a:srgbClr val="0070C0"/>
                </a:solidFill>
              </a:rPr>
              <a:t>auth_token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6773" y="2078340"/>
            <a:ext cx="4558021" cy="163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4946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5708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8198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1729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5799" y="207093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53404" y="2243405"/>
            <a:ext cx="4591390" cy="108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4953000" y="32766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499817" y="3640271"/>
            <a:ext cx="19842" cy="199852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456877" y="4343400"/>
            <a:ext cx="129392" cy="1055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1321" y="3821655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>
                <a:solidFill>
                  <a:srgbClr val="0070C0"/>
                </a:solidFill>
              </a:rPr>
              <a:t>OnlineBackupEvent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417121" y="4941878"/>
            <a:ext cx="2051652" cy="4484"/>
          </a:xfrm>
          <a:prstGeom prst="straightConnector1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2720504" y="32935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380077" y="364656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3314082" y="4069498"/>
            <a:ext cx="138420" cy="1409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008287" y="406949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05000" y="54864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56087" y="4339292"/>
            <a:ext cx="197172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06947" y="4117637"/>
            <a:ext cx="17618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handleOnlineBackupEvent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3282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450872" y="3276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72994" y="3640271"/>
            <a:ext cx="24695" cy="1998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925682" y="5029200"/>
            <a:ext cx="119320" cy="2928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78081" y="5029200"/>
            <a:ext cx="223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rot="240000" flipV="1">
            <a:off x="3949272" y="1783976"/>
            <a:ext cx="284621" cy="1105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  <a:gd name="connsiteX0" fmla="*/ 88797 w 315197"/>
              <a:gd name="connsiteY0" fmla="*/ 32920 h 172727"/>
              <a:gd name="connsiteX1" fmla="*/ 245815 w 315197"/>
              <a:gd name="connsiteY1" fmla="*/ 5211 h 172727"/>
              <a:gd name="connsiteX2" fmla="*/ 310470 w 315197"/>
              <a:gd name="connsiteY2" fmla="*/ 125284 h 172727"/>
              <a:gd name="connsiteX3" fmla="*/ 0 w 315197"/>
              <a:gd name="connsiteY3" fmla="*/ 172727 h 17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97" h="172727">
                <a:moveTo>
                  <a:pt x="88797" y="32920"/>
                </a:moveTo>
                <a:cubicBezTo>
                  <a:pt x="148833" y="11368"/>
                  <a:pt x="208870" y="-10183"/>
                  <a:pt x="245815" y="5211"/>
                </a:cubicBezTo>
                <a:cubicBezTo>
                  <a:pt x="282760" y="20605"/>
                  <a:pt x="330482" y="97575"/>
                  <a:pt x="310470" y="125284"/>
                </a:cubicBezTo>
                <a:cubicBezTo>
                  <a:pt x="290458" y="152993"/>
                  <a:pt x="82358" y="163490"/>
                  <a:pt x="0" y="172727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0" y="4387880"/>
            <a:ext cx="9032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Update </a:t>
            </a:r>
            <a:r>
              <a:rPr lang="en-US" sz="1200" dirty="0" err="1" smtClean="0">
                <a:solidFill>
                  <a:srgbClr val="00B050"/>
                </a:solidFill>
              </a:rPr>
              <a:t>ResultDisplay</a:t>
            </a:r>
            <a:r>
              <a:rPr lang="en-US" sz="1200" dirty="0" smtClean="0">
                <a:solidFill>
                  <a:srgbClr val="00B050"/>
                </a:solidFill>
              </a:rPr>
              <a:t> Message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5519659" y="4305664"/>
            <a:ext cx="210433" cy="547920"/>
            <a:chOff x="1035051" y="5548116"/>
            <a:chExt cx="210433" cy="416884"/>
          </a:xfrm>
        </p:grpSpPr>
        <p:sp>
          <p:nvSpPr>
            <p:cNvPr id="59" name="Freeform 5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795" y="5615058"/>
              <a:ext cx="112689" cy="349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91268" y="4040028"/>
            <a:ext cx="14737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backupOnline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(data…)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05368" y="1839245"/>
            <a:ext cx="121048" cy="25136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6773" y="1530971"/>
            <a:ext cx="22346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onlineBackupCommand</a:t>
            </a:r>
            <a:r>
              <a:rPr lang="en-US" sz="1200" dirty="0" smtClean="0">
                <a:solidFill>
                  <a:srgbClr val="0070C0"/>
                </a:solidFill>
              </a:rPr>
              <a:t>(model)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0428" y="1823957"/>
            <a:ext cx="1634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OnlineBackupEvent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8" name="Rectangle 62"/>
          <p:cNvSpPr/>
          <p:nvPr/>
        </p:nvSpPr>
        <p:spPr>
          <a:xfrm>
            <a:off x="6847231" y="3293511"/>
            <a:ext cx="169756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ExecutorService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695613" y="3657182"/>
            <a:ext cx="399" cy="19816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/>
          <p:cNvSpPr/>
          <p:nvPr/>
        </p:nvSpPr>
        <p:spPr>
          <a:xfrm>
            <a:off x="7624004" y="4495801"/>
            <a:ext cx="142006" cy="3556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24004" y="4537343"/>
            <a:ext cx="1138996" cy="27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924800" y="4537344"/>
            <a:ext cx="0" cy="731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620000" y="4668750"/>
            <a:ext cx="26350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83506" y="4610471"/>
            <a:ext cx="41294" cy="582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620000" y="4508540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smtClean="0"/>
              <a:t>ref</a:t>
            </a:r>
            <a:endParaRPr lang="en-SG" sz="700" dirty="0"/>
          </a:p>
        </p:txBody>
      </p:sp>
      <p:sp>
        <p:nvSpPr>
          <p:cNvPr id="103" name="Rectangle 102"/>
          <p:cNvSpPr/>
          <p:nvPr/>
        </p:nvSpPr>
        <p:spPr>
          <a:xfrm>
            <a:off x="7588699" y="4641057"/>
            <a:ext cx="11897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00" dirty="0"/>
              <a:t>Multithread </a:t>
            </a:r>
            <a:r>
              <a:rPr lang="en-SG" sz="600" dirty="0" smtClean="0"/>
              <a:t>online backup </a:t>
            </a:r>
            <a:r>
              <a:rPr lang="en-SG" sz="600" dirty="0"/>
              <a:t>tasks</a:t>
            </a:r>
            <a:endParaRPr lang="en-SG" sz="600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591316" y="4821942"/>
            <a:ext cx="2035178" cy="222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455933" y="4701806"/>
            <a:ext cx="18165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rgbClr val="E46C0A"/>
                </a:solidFill>
              </a:rPr>
              <a:t>post(</a:t>
            </a:r>
            <a:r>
              <a:rPr lang="en-SG" sz="1000" dirty="0" err="1">
                <a:solidFill>
                  <a:srgbClr val="E46C0A"/>
                </a:solidFill>
              </a:rPr>
              <a:t>NewResultAvailableEvent</a:t>
            </a:r>
            <a:r>
              <a:rPr lang="en-SG" sz="1000" dirty="0">
                <a:solidFill>
                  <a:srgbClr val="E46C0A"/>
                </a:solidFill>
              </a:rPr>
              <a:t>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87586" y="4825517"/>
            <a:ext cx="26598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handle</a:t>
            </a:r>
            <a:r>
              <a:rPr lang="en-SG" sz="1000" dirty="0" err="1" smtClean="0">
                <a:solidFill>
                  <a:srgbClr val="00B050"/>
                </a:solidFill>
              </a:rPr>
              <a:t>NewResultAvailableEvent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755645" y="4987893"/>
            <a:ext cx="217349" cy="270072"/>
            <a:chOff x="1028134" y="5612032"/>
            <a:chExt cx="217349" cy="270072"/>
          </a:xfrm>
        </p:grpSpPr>
        <p:sp>
          <p:nvSpPr>
            <p:cNvPr id="126" name="Freeform 125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 flipH="1">
            <a:off x="1078081" y="5334000"/>
            <a:ext cx="223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3449467" y="5399082"/>
            <a:ext cx="2051652" cy="4484"/>
          </a:xfrm>
          <a:prstGeom prst="straightConnector1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52800" y="515901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rgbClr val="E46C0A"/>
                </a:solidFill>
              </a:rPr>
              <a:t>post(</a:t>
            </a:r>
            <a:r>
              <a:rPr lang="en-SG" sz="1000" dirty="0" err="1">
                <a:solidFill>
                  <a:srgbClr val="E46C0A"/>
                </a:solidFill>
              </a:rPr>
              <a:t>OnlineBackupSuccessResultEvent</a:t>
            </a:r>
            <a:r>
              <a:rPr lang="en-SG" sz="1000" dirty="0">
                <a:solidFill>
                  <a:srgbClr val="E46C0A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7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/>
          <p:cNvSpPr/>
          <p:nvPr/>
        </p:nvSpPr>
        <p:spPr>
          <a:xfrm>
            <a:off x="5721328" y="1066800"/>
            <a:ext cx="1093635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268145" y="1430471"/>
            <a:ext cx="19842" cy="199852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Rectangle 85"/>
          <p:cNvSpPr/>
          <p:nvPr/>
        </p:nvSpPr>
        <p:spPr>
          <a:xfrm>
            <a:off x="6225205" y="2133600"/>
            <a:ext cx="129392" cy="10556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86781" y="1612344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200" dirty="0">
                <a:solidFill>
                  <a:srgbClr val="0070C0"/>
                </a:solidFill>
              </a:rPr>
              <a:t>post(</a:t>
            </a:r>
            <a:r>
              <a:rPr lang="en-SG" sz="1200" dirty="0" err="1">
                <a:solidFill>
                  <a:srgbClr val="0070C0"/>
                </a:solidFill>
              </a:rPr>
              <a:t>OnlineBackupSuccessResultEvent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4185449" y="2345928"/>
            <a:ext cx="2051652" cy="4484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2"/>
          <p:cNvSpPr/>
          <p:nvPr/>
        </p:nvSpPr>
        <p:spPr>
          <a:xfrm>
            <a:off x="3488832" y="1083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4148405" y="143676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92"/>
          <p:cNvSpPr/>
          <p:nvPr/>
        </p:nvSpPr>
        <p:spPr>
          <a:xfrm>
            <a:off x="4082410" y="1859698"/>
            <a:ext cx="138420" cy="1409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76615" y="185969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73328" y="32766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6" idx="0"/>
          </p:cNvCxnSpPr>
          <p:nvPr/>
        </p:nvCxnSpPr>
        <p:spPr>
          <a:xfrm>
            <a:off x="4224415" y="2129492"/>
            <a:ext cx="2065486" cy="410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2"/>
          <p:cNvSpPr/>
          <p:nvPr/>
        </p:nvSpPr>
        <p:spPr>
          <a:xfrm>
            <a:off x="1219200" y="1066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1741322" y="1430471"/>
            <a:ext cx="24695" cy="1998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/>
          <p:cNvSpPr/>
          <p:nvPr/>
        </p:nvSpPr>
        <p:spPr>
          <a:xfrm>
            <a:off x="1694010" y="2819400"/>
            <a:ext cx="119320" cy="2928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846409" y="2819400"/>
            <a:ext cx="223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flipH="1">
            <a:off x="6287987" y="2095864"/>
            <a:ext cx="210433" cy="547920"/>
            <a:chOff x="1035051" y="5548116"/>
            <a:chExt cx="210433" cy="416884"/>
          </a:xfrm>
        </p:grpSpPr>
        <p:sp>
          <p:nvSpPr>
            <p:cNvPr id="109" name="Freeform 10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32795" y="5615058"/>
              <a:ext cx="112689" cy="34994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4224415" y="2286000"/>
            <a:ext cx="1744388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chemeClr val="accent2"/>
                </a:solidFill>
              </a:rPr>
              <a:t>post(</a:t>
            </a:r>
            <a:r>
              <a:rPr lang="en-SG" sz="1000" dirty="0" err="1">
                <a:solidFill>
                  <a:schemeClr val="accent2"/>
                </a:solidFill>
              </a:rPr>
              <a:t>UserPrefsChangedEvent</a:t>
            </a:r>
            <a:r>
              <a:rPr lang="en-SG" sz="1000" dirty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1523973" y="2778093"/>
            <a:ext cx="217349" cy="270072"/>
            <a:chOff x="1028134" y="5612032"/>
            <a:chExt cx="217349" cy="270072"/>
          </a:xfrm>
        </p:grpSpPr>
        <p:sp>
          <p:nvSpPr>
            <p:cNvPr id="130" name="Freeform 129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 flipH="1">
            <a:off x="1846409" y="3124200"/>
            <a:ext cx="223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4217795" y="2590800"/>
            <a:ext cx="2051652" cy="4484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217933" y="2573179"/>
            <a:ext cx="210666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chemeClr val="accent2"/>
                </a:solidFill>
              </a:rPr>
              <a:t>post(</a:t>
            </a:r>
            <a:r>
              <a:rPr lang="en-SG" sz="1000" dirty="0" err="1">
                <a:solidFill>
                  <a:schemeClr val="accent2"/>
                </a:solidFill>
              </a:rPr>
              <a:t>NewNotificationAvailableEvent</a:t>
            </a:r>
            <a:r>
              <a:rPr lang="en-SG" sz="10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04800" y="2233136"/>
            <a:ext cx="12061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Show backup success notification with reference </a:t>
            </a:r>
            <a:r>
              <a:rPr lang="en-US" sz="1200" dirty="0" err="1" smtClean="0">
                <a:solidFill>
                  <a:srgbClr val="00B050"/>
                </a:solidFill>
              </a:rPr>
              <a:t>url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80610" y="2615804"/>
            <a:ext cx="26598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handle</a:t>
            </a:r>
            <a:r>
              <a:rPr lang="en-SG" sz="1000" dirty="0" err="1" smtClean="0">
                <a:solidFill>
                  <a:srgbClr val="00B050"/>
                </a:solidFill>
              </a:rPr>
              <a:t>NewNotificationAvailableEvent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86825" y="1947446"/>
            <a:ext cx="198132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chemeClr val="accent2"/>
                </a:solidFill>
              </a:rPr>
              <a:t>handleOnlineBackupSuccessResultEvent</a:t>
            </a:r>
            <a:r>
              <a:rPr lang="en-US" sz="1100" dirty="0" smtClean="0">
                <a:solidFill>
                  <a:schemeClr val="accent2"/>
                </a:solidFill>
              </a:rPr>
              <a:t>()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16" name="Rectangle 62"/>
          <p:cNvSpPr/>
          <p:nvPr/>
        </p:nvSpPr>
        <p:spPr>
          <a:xfrm>
            <a:off x="5710933" y="3741415"/>
            <a:ext cx="1093635" cy="346760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57750" y="4105086"/>
            <a:ext cx="14282" cy="1438504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8" name="Rectangle 117"/>
          <p:cNvSpPr/>
          <p:nvPr/>
        </p:nvSpPr>
        <p:spPr>
          <a:xfrm>
            <a:off x="6214810" y="4808215"/>
            <a:ext cx="104221" cy="37338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36365" y="4286959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UserPrefsChangedEvent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1" name="Rectangle 62"/>
          <p:cNvSpPr/>
          <p:nvPr/>
        </p:nvSpPr>
        <p:spPr>
          <a:xfrm>
            <a:off x="3478437" y="37583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4144022" y="4111380"/>
            <a:ext cx="0" cy="145122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7" name="Rectangle 136"/>
          <p:cNvSpPr/>
          <p:nvPr/>
        </p:nvSpPr>
        <p:spPr>
          <a:xfrm>
            <a:off x="4072015" y="4534313"/>
            <a:ext cx="124068" cy="7952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766220" y="4534313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699650" y="53340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18" idx="0"/>
          </p:cNvCxnSpPr>
          <p:nvPr/>
        </p:nvCxnSpPr>
        <p:spPr>
          <a:xfrm>
            <a:off x="4214020" y="4804107"/>
            <a:ext cx="2052901" cy="4108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 flipH="1">
            <a:off x="6277592" y="4770485"/>
            <a:ext cx="210433" cy="334657"/>
            <a:chOff x="1035051" y="5548116"/>
            <a:chExt cx="210433" cy="254623"/>
          </a:xfrm>
        </p:grpSpPr>
        <p:sp>
          <p:nvSpPr>
            <p:cNvPr id="146" name="Freeform 145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E46C0A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35934" y="5615058"/>
              <a:ext cx="109550" cy="187681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4276430" y="4622061"/>
            <a:ext cx="198132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E46C0A"/>
                </a:solidFill>
              </a:rPr>
              <a:t>handleUserPrefsChangedEvent</a:t>
            </a:r>
            <a:r>
              <a:rPr lang="en-US" sz="1100" dirty="0">
                <a:solidFill>
                  <a:srgbClr val="E46C0A"/>
                </a:solidFill>
              </a:rPr>
              <a:t>()</a:t>
            </a:r>
            <a:endParaRPr lang="en-US" sz="1100" dirty="0">
              <a:solidFill>
                <a:srgbClr val="E46C0A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7142" y="455633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smtClean="0">
                <a:solidFill>
                  <a:srgbClr val="E46C0A"/>
                </a:solidFill>
              </a:rPr>
              <a:t>Save </a:t>
            </a:r>
            <a:r>
              <a:rPr lang="en-SG" sz="1100" dirty="0" err="1" smtClean="0">
                <a:solidFill>
                  <a:srgbClr val="E46C0A"/>
                </a:solidFill>
              </a:rPr>
              <a:t>UserPrefs</a:t>
            </a:r>
            <a:r>
              <a:rPr lang="en-SG" sz="1100" dirty="0" smtClean="0">
                <a:solidFill>
                  <a:srgbClr val="E46C0A"/>
                </a:solidFill>
              </a:rPr>
              <a:t> to file</a:t>
            </a:r>
            <a:endParaRPr lang="en-SG" sz="1100" dirty="0">
              <a:solidFill>
                <a:srgbClr val="E46C0A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4215925" y="5174745"/>
            <a:ext cx="2015599" cy="68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47505" y="1856601"/>
            <a:ext cx="2339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>
                <a:solidFill>
                  <a:srgbClr val="C00000"/>
                </a:solidFill>
              </a:rPr>
              <a:t>handleOnlineBackupSuccessResult</a:t>
            </a:r>
            <a:endParaRPr lang="en-SG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6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172</Words>
  <Application>Microsoft Office PowerPoint</Application>
  <PresentationFormat>On-screen Show (4:3)</PresentationFormat>
  <Paragraphs>76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Adrian Tan</cp:lastModifiedBy>
  <cp:revision>70</cp:revision>
  <dcterms:created xsi:type="dcterms:W3CDTF">2016-07-22T14:33:02Z</dcterms:created>
  <dcterms:modified xsi:type="dcterms:W3CDTF">2018-11-06T13:15:38Z</dcterms:modified>
</cp:coreProperties>
</file>