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68" r:id="rId4"/>
    <p:sldId id="269" r:id="rId5"/>
    <p:sldId id="270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  <a:srgbClr val="0070C0"/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Backup command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0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Backup command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8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Backup command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Backup command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6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Backup command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delete 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execute(“delete 1”)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deletePerson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status bar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/>
          <p:cNvCxnSpPr/>
          <p:nvPr/>
        </p:nvCxnSpPr>
        <p:spPr>
          <a:xfrm flipV="1">
            <a:off x="5562600" y="4876800"/>
            <a:ext cx="2061404" cy="1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2"/>
          <p:cNvSpPr/>
          <p:nvPr/>
        </p:nvSpPr>
        <p:spPr>
          <a:xfrm>
            <a:off x="1111860" y="988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352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703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914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992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356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814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706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726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backup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814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834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execute(“backup”)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6773" y="2230740"/>
            <a:ext cx="4558021" cy="163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47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723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972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1325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5799" y="222333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953404" y="2395805"/>
            <a:ext cx="4591390" cy="108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4953000" y="36576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499817" y="4021271"/>
            <a:ext cx="19842" cy="199852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5443741" y="4724400"/>
            <a:ext cx="97564" cy="5984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1321" y="4202655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post(</a:t>
            </a:r>
            <a:r>
              <a:rPr lang="en-US" sz="1200" dirty="0" err="1">
                <a:solidFill>
                  <a:srgbClr val="0070C0"/>
                </a:solidFill>
              </a:rPr>
              <a:t>LocalBackupEvent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3" name="Straight Arrow Connector 62"/>
          <p:cNvCxnSpPr>
            <a:stCxn id="55" idx="2"/>
          </p:cNvCxnSpPr>
          <p:nvPr/>
        </p:nvCxnSpPr>
        <p:spPr>
          <a:xfrm flipH="1">
            <a:off x="3417118" y="5322878"/>
            <a:ext cx="2075405" cy="0"/>
          </a:xfrm>
          <a:prstGeom prst="straightConnector1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2720504" y="36745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380077" y="4027565"/>
            <a:ext cx="6012" cy="1992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3314082" y="4450498"/>
            <a:ext cx="138420" cy="1409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008287" y="4450498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05000" y="58674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456087" y="4720292"/>
            <a:ext cx="197172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06947" y="4498637"/>
            <a:ext cx="16373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handleLocalBackupEvent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480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450872" y="3657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72994" y="4021271"/>
            <a:ext cx="24695" cy="1998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925682" y="5410200"/>
            <a:ext cx="119320" cy="2928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78081" y="5410200"/>
            <a:ext cx="2236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 rot="240000" flipV="1">
            <a:off x="3949272" y="1936376"/>
            <a:ext cx="284621" cy="1105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  <a:gd name="connsiteX0" fmla="*/ 88797 w 315197"/>
              <a:gd name="connsiteY0" fmla="*/ 32920 h 172727"/>
              <a:gd name="connsiteX1" fmla="*/ 245815 w 315197"/>
              <a:gd name="connsiteY1" fmla="*/ 5211 h 172727"/>
              <a:gd name="connsiteX2" fmla="*/ 310470 w 315197"/>
              <a:gd name="connsiteY2" fmla="*/ 125284 h 172727"/>
              <a:gd name="connsiteX3" fmla="*/ 0 w 315197"/>
              <a:gd name="connsiteY3" fmla="*/ 172727 h 17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97" h="172727">
                <a:moveTo>
                  <a:pt x="88797" y="32920"/>
                </a:moveTo>
                <a:cubicBezTo>
                  <a:pt x="148833" y="11368"/>
                  <a:pt x="208870" y="-10183"/>
                  <a:pt x="245815" y="5211"/>
                </a:cubicBezTo>
                <a:cubicBezTo>
                  <a:pt x="282760" y="20605"/>
                  <a:pt x="330482" y="97575"/>
                  <a:pt x="310470" y="125284"/>
                </a:cubicBezTo>
                <a:cubicBezTo>
                  <a:pt x="290458" y="152993"/>
                  <a:pt x="82358" y="163490"/>
                  <a:pt x="0" y="172727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-76200" y="4823849"/>
            <a:ext cx="79408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Show backup success notification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5519659" y="4686664"/>
            <a:ext cx="210433" cy="547920"/>
            <a:chOff x="1035051" y="5548116"/>
            <a:chExt cx="210433" cy="416884"/>
          </a:xfrm>
        </p:grpSpPr>
        <p:sp>
          <p:nvSpPr>
            <p:cNvPr id="59" name="Freeform 58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32795" y="5615058"/>
              <a:ext cx="112689" cy="349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591268" y="4421028"/>
            <a:ext cx="131626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backupLocal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(data…)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05368" y="1991645"/>
            <a:ext cx="121048" cy="25136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86773" y="1683371"/>
            <a:ext cx="22346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localBackupCommand</a:t>
            </a:r>
            <a:r>
              <a:rPr lang="en-US" sz="1200" dirty="0" smtClean="0">
                <a:solidFill>
                  <a:srgbClr val="0070C0"/>
                </a:solidFill>
              </a:rPr>
              <a:t>(model)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0428" y="1976357"/>
            <a:ext cx="1634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 smtClean="0">
                <a:solidFill>
                  <a:srgbClr val="0070C0"/>
                </a:solidFill>
              </a:rPr>
              <a:t>LocalBackupEvent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8" name="Rectangle 62"/>
          <p:cNvSpPr/>
          <p:nvPr/>
        </p:nvSpPr>
        <p:spPr>
          <a:xfrm>
            <a:off x="6847231" y="3674511"/>
            <a:ext cx="169756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ExecutorService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695613" y="4038182"/>
            <a:ext cx="399" cy="19816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/>
          <p:cNvSpPr/>
          <p:nvPr/>
        </p:nvSpPr>
        <p:spPr>
          <a:xfrm>
            <a:off x="7624004" y="4876801"/>
            <a:ext cx="142006" cy="3556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24004" y="4918343"/>
            <a:ext cx="1138996" cy="27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7924800" y="4918344"/>
            <a:ext cx="0" cy="731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620000" y="5049750"/>
            <a:ext cx="26350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83506" y="4991471"/>
            <a:ext cx="41294" cy="582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620000" y="4889540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smtClean="0"/>
              <a:t>ref</a:t>
            </a:r>
            <a:endParaRPr lang="en-SG" sz="700" dirty="0"/>
          </a:p>
        </p:txBody>
      </p:sp>
      <p:sp>
        <p:nvSpPr>
          <p:cNvPr id="103" name="Rectangle 102"/>
          <p:cNvSpPr/>
          <p:nvPr/>
        </p:nvSpPr>
        <p:spPr>
          <a:xfrm>
            <a:off x="7613545" y="5022057"/>
            <a:ext cx="114005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00" dirty="0"/>
              <a:t>Multithread local backup tasks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591316" y="5202942"/>
            <a:ext cx="2035178" cy="222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455933" y="5082806"/>
            <a:ext cx="21066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srgbClr val="E46C0A"/>
                </a:solidFill>
              </a:rPr>
              <a:t>post(</a:t>
            </a:r>
            <a:r>
              <a:rPr lang="en-SG" sz="1000" dirty="0" err="1" smtClean="0">
                <a:solidFill>
                  <a:srgbClr val="E46C0A"/>
                </a:solidFill>
              </a:rPr>
              <a:t>NewNotificationAvailableEvent</a:t>
            </a:r>
            <a:r>
              <a:rPr lang="en-SG" sz="1000" dirty="0" smtClean="0">
                <a:solidFill>
                  <a:srgbClr val="E46C0A"/>
                </a:solidFill>
              </a:rPr>
              <a:t>)</a:t>
            </a:r>
            <a:endParaRPr lang="en-SG" sz="1000" dirty="0">
              <a:solidFill>
                <a:srgbClr val="E46C0A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187586" y="5206517"/>
            <a:ext cx="26598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handle</a:t>
            </a:r>
            <a:r>
              <a:rPr lang="en-SG" sz="1000" dirty="0" err="1" smtClean="0">
                <a:solidFill>
                  <a:srgbClr val="00B050"/>
                </a:solidFill>
              </a:rPr>
              <a:t>NewNotificationAvailableEvent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755645" y="5368893"/>
            <a:ext cx="217349" cy="270072"/>
            <a:chOff x="1028134" y="5612032"/>
            <a:chExt cx="217349" cy="270072"/>
          </a:xfrm>
        </p:grpSpPr>
        <p:sp>
          <p:nvSpPr>
            <p:cNvPr id="126" name="Freeform 125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 flipH="1">
            <a:off x="1078081" y="5715000"/>
            <a:ext cx="223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64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Arrow Connector 80"/>
          <p:cNvCxnSpPr/>
          <p:nvPr/>
        </p:nvCxnSpPr>
        <p:spPr>
          <a:xfrm flipV="1">
            <a:off x="5562600" y="4495800"/>
            <a:ext cx="2061404" cy="1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62"/>
          <p:cNvSpPr/>
          <p:nvPr/>
        </p:nvSpPr>
        <p:spPr>
          <a:xfrm>
            <a:off x="1111860" y="8365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2001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5508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7620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8402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2038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6620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5545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574480"/>
            <a:ext cx="86017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Backup GITHUB </a:t>
            </a:r>
            <a:r>
              <a:rPr lang="en-US" sz="1400" dirty="0" err="1" smtClean="0"/>
              <a:t>auth_token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6620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02431" y="1681979"/>
            <a:ext cx="203092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execute(“backup GITHUB </a:t>
            </a:r>
            <a:r>
              <a:rPr lang="en-US" sz="1200" dirty="0" err="1" smtClean="0">
                <a:solidFill>
                  <a:srgbClr val="0070C0"/>
                </a:solidFill>
              </a:rPr>
              <a:t>auth_token</a:t>
            </a:r>
            <a:r>
              <a:rPr lang="en-US" sz="1200" dirty="0" smtClean="0">
                <a:solidFill>
                  <a:srgbClr val="0070C0"/>
                </a:solidFill>
              </a:rPr>
              <a:t>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6773" y="2078340"/>
            <a:ext cx="4558021" cy="163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4946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5708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8198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11729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5799" y="207093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953404" y="2243405"/>
            <a:ext cx="4591390" cy="108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4953000" y="32766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499817" y="3640271"/>
            <a:ext cx="19842" cy="199852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5456877" y="4343400"/>
            <a:ext cx="129392" cy="1055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1321" y="3821655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>
                <a:solidFill>
                  <a:srgbClr val="0070C0"/>
                </a:solidFill>
              </a:rPr>
              <a:t>OnlineBackupEvent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3417121" y="4941878"/>
            <a:ext cx="2051652" cy="4484"/>
          </a:xfrm>
          <a:prstGeom prst="straightConnector1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2720504" y="32935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380077" y="3646565"/>
            <a:ext cx="6012" cy="1992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3314082" y="4069498"/>
            <a:ext cx="138420" cy="1409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008287" y="4069498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05000" y="54864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456087" y="4339292"/>
            <a:ext cx="197172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06947" y="4117637"/>
            <a:ext cx="17618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handleOnlineBackupEvent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3282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450872" y="3276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972994" y="3640271"/>
            <a:ext cx="24695" cy="1998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925682" y="5029200"/>
            <a:ext cx="119320" cy="2928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078081" y="5029200"/>
            <a:ext cx="2236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 rot="240000" flipV="1">
            <a:off x="3949272" y="1783976"/>
            <a:ext cx="284621" cy="1105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  <a:gd name="connsiteX0" fmla="*/ 88797 w 315197"/>
              <a:gd name="connsiteY0" fmla="*/ 32920 h 172727"/>
              <a:gd name="connsiteX1" fmla="*/ 245815 w 315197"/>
              <a:gd name="connsiteY1" fmla="*/ 5211 h 172727"/>
              <a:gd name="connsiteX2" fmla="*/ 310470 w 315197"/>
              <a:gd name="connsiteY2" fmla="*/ 125284 h 172727"/>
              <a:gd name="connsiteX3" fmla="*/ 0 w 315197"/>
              <a:gd name="connsiteY3" fmla="*/ 172727 h 17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97" h="172727">
                <a:moveTo>
                  <a:pt x="88797" y="32920"/>
                </a:moveTo>
                <a:cubicBezTo>
                  <a:pt x="148833" y="11368"/>
                  <a:pt x="208870" y="-10183"/>
                  <a:pt x="245815" y="5211"/>
                </a:cubicBezTo>
                <a:cubicBezTo>
                  <a:pt x="282760" y="20605"/>
                  <a:pt x="330482" y="97575"/>
                  <a:pt x="310470" y="125284"/>
                </a:cubicBezTo>
                <a:cubicBezTo>
                  <a:pt x="290458" y="152993"/>
                  <a:pt x="82358" y="163490"/>
                  <a:pt x="0" y="172727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/>
          <p:cNvSpPr txBox="1"/>
          <p:nvPr/>
        </p:nvSpPr>
        <p:spPr>
          <a:xfrm>
            <a:off x="0" y="4387880"/>
            <a:ext cx="90320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Update </a:t>
            </a:r>
            <a:r>
              <a:rPr lang="en-US" sz="1200" dirty="0" err="1" smtClean="0">
                <a:solidFill>
                  <a:srgbClr val="00B050"/>
                </a:solidFill>
              </a:rPr>
              <a:t>ResultDisplay</a:t>
            </a:r>
            <a:r>
              <a:rPr lang="en-US" sz="1200" dirty="0" smtClean="0">
                <a:solidFill>
                  <a:srgbClr val="00B050"/>
                </a:solidFill>
              </a:rPr>
              <a:t> Message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5519659" y="4305664"/>
            <a:ext cx="210433" cy="547920"/>
            <a:chOff x="1035051" y="5548116"/>
            <a:chExt cx="210433" cy="416884"/>
          </a:xfrm>
        </p:grpSpPr>
        <p:sp>
          <p:nvSpPr>
            <p:cNvPr id="59" name="Freeform 58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32795" y="5615058"/>
              <a:ext cx="112689" cy="349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591268" y="4040028"/>
            <a:ext cx="14737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backupOnline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(data…)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05368" y="1839245"/>
            <a:ext cx="121048" cy="25136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86773" y="1530971"/>
            <a:ext cx="22346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onlineBackupCommand</a:t>
            </a:r>
            <a:r>
              <a:rPr lang="en-US" sz="1200" dirty="0" smtClean="0">
                <a:solidFill>
                  <a:srgbClr val="0070C0"/>
                </a:solidFill>
              </a:rPr>
              <a:t>(model)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0428" y="1823957"/>
            <a:ext cx="1634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 smtClean="0">
                <a:solidFill>
                  <a:srgbClr val="0070C0"/>
                </a:solidFill>
              </a:rPr>
              <a:t>OnlineBackupEvent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8" name="Rectangle 62"/>
          <p:cNvSpPr/>
          <p:nvPr/>
        </p:nvSpPr>
        <p:spPr>
          <a:xfrm>
            <a:off x="6847231" y="3293511"/>
            <a:ext cx="169756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ExecutorService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7695613" y="3657182"/>
            <a:ext cx="399" cy="198161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0" name="Rectangle 79"/>
          <p:cNvSpPr/>
          <p:nvPr/>
        </p:nvSpPr>
        <p:spPr>
          <a:xfrm>
            <a:off x="7624004" y="4495801"/>
            <a:ext cx="142006" cy="35564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624004" y="4537343"/>
            <a:ext cx="1138996" cy="27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7924800" y="4537344"/>
            <a:ext cx="0" cy="731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620000" y="4668750"/>
            <a:ext cx="26350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83506" y="4610471"/>
            <a:ext cx="41294" cy="582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620000" y="4508540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smtClean="0"/>
              <a:t>ref</a:t>
            </a:r>
            <a:endParaRPr lang="en-SG" sz="700" dirty="0"/>
          </a:p>
        </p:txBody>
      </p:sp>
      <p:sp>
        <p:nvSpPr>
          <p:cNvPr id="103" name="Rectangle 102"/>
          <p:cNvSpPr/>
          <p:nvPr/>
        </p:nvSpPr>
        <p:spPr>
          <a:xfrm>
            <a:off x="7588699" y="4641057"/>
            <a:ext cx="118974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600" dirty="0"/>
              <a:t>Multithread </a:t>
            </a:r>
            <a:r>
              <a:rPr lang="en-SG" sz="600" dirty="0" smtClean="0"/>
              <a:t>online backup </a:t>
            </a:r>
            <a:r>
              <a:rPr lang="en-SG" sz="600" dirty="0"/>
              <a:t>tasks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591316" y="4821942"/>
            <a:ext cx="2035178" cy="2229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455933" y="4701806"/>
            <a:ext cx="18165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rgbClr val="E46C0A"/>
                </a:solidFill>
              </a:rPr>
              <a:t>post(</a:t>
            </a:r>
            <a:r>
              <a:rPr lang="en-SG" sz="1000" dirty="0" err="1">
                <a:solidFill>
                  <a:srgbClr val="E46C0A"/>
                </a:solidFill>
              </a:rPr>
              <a:t>NewResultAvailableEvent</a:t>
            </a:r>
            <a:r>
              <a:rPr lang="en-SG" sz="1000" dirty="0">
                <a:solidFill>
                  <a:srgbClr val="E46C0A"/>
                </a:solidFill>
              </a:rPr>
              <a:t>)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87586" y="4825517"/>
            <a:ext cx="26598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handle</a:t>
            </a:r>
            <a:r>
              <a:rPr lang="en-SG" sz="1000" dirty="0" err="1" smtClean="0">
                <a:solidFill>
                  <a:srgbClr val="00B050"/>
                </a:solidFill>
              </a:rPr>
              <a:t>NewResultAvailableEvent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755645" y="4987893"/>
            <a:ext cx="217349" cy="270072"/>
            <a:chOff x="1028134" y="5612032"/>
            <a:chExt cx="217349" cy="270072"/>
          </a:xfrm>
        </p:grpSpPr>
        <p:sp>
          <p:nvSpPr>
            <p:cNvPr id="126" name="Freeform 125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 flipH="1">
            <a:off x="1078081" y="5334000"/>
            <a:ext cx="223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3449467" y="5399082"/>
            <a:ext cx="2051652" cy="4484"/>
          </a:xfrm>
          <a:prstGeom prst="straightConnector1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352800" y="5159010"/>
            <a:ext cx="22252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rgbClr val="E46C0A"/>
                </a:solidFill>
              </a:rPr>
              <a:t>post(</a:t>
            </a:r>
            <a:r>
              <a:rPr lang="en-SG" sz="1000" dirty="0" err="1">
                <a:solidFill>
                  <a:srgbClr val="E46C0A"/>
                </a:solidFill>
              </a:rPr>
              <a:t>OnlineBackupSuccessResultEvent</a:t>
            </a:r>
            <a:r>
              <a:rPr lang="en-SG" sz="1000" dirty="0">
                <a:solidFill>
                  <a:srgbClr val="E46C0A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71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2"/>
          <p:cNvSpPr/>
          <p:nvPr/>
        </p:nvSpPr>
        <p:spPr>
          <a:xfrm>
            <a:off x="5721328" y="1066800"/>
            <a:ext cx="1093635" cy="346760"/>
          </a:xfrm>
          <a:prstGeom prst="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6268145" y="1430471"/>
            <a:ext cx="19842" cy="1998529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Rectangle 85"/>
          <p:cNvSpPr/>
          <p:nvPr/>
        </p:nvSpPr>
        <p:spPr>
          <a:xfrm>
            <a:off x="6225205" y="2133600"/>
            <a:ext cx="129392" cy="105568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886781" y="1612344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200" dirty="0">
                <a:solidFill>
                  <a:srgbClr val="0070C0"/>
                </a:solidFill>
              </a:rPr>
              <a:t>post(</a:t>
            </a:r>
            <a:r>
              <a:rPr lang="en-SG" sz="1200" dirty="0" err="1">
                <a:solidFill>
                  <a:srgbClr val="0070C0"/>
                </a:solidFill>
              </a:rPr>
              <a:t>OnlineBackupSuccessResultEvent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 flipV="1">
            <a:off x="4185449" y="2345928"/>
            <a:ext cx="2051652" cy="4484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2"/>
          <p:cNvSpPr/>
          <p:nvPr/>
        </p:nvSpPr>
        <p:spPr>
          <a:xfrm>
            <a:off x="3488832" y="10837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4148405" y="1436765"/>
            <a:ext cx="6012" cy="1992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3" name="Rectangle 92"/>
          <p:cNvSpPr/>
          <p:nvPr/>
        </p:nvSpPr>
        <p:spPr>
          <a:xfrm>
            <a:off x="4082410" y="1859698"/>
            <a:ext cx="138420" cy="1409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2776615" y="1859698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73328" y="32766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86" idx="0"/>
          </p:cNvCxnSpPr>
          <p:nvPr/>
        </p:nvCxnSpPr>
        <p:spPr>
          <a:xfrm>
            <a:off x="4224415" y="2129492"/>
            <a:ext cx="2065486" cy="4108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62"/>
          <p:cNvSpPr/>
          <p:nvPr/>
        </p:nvSpPr>
        <p:spPr>
          <a:xfrm>
            <a:off x="1219200" y="1066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1741322" y="1430471"/>
            <a:ext cx="24695" cy="1998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4" name="Rectangle 103"/>
          <p:cNvSpPr/>
          <p:nvPr/>
        </p:nvSpPr>
        <p:spPr>
          <a:xfrm>
            <a:off x="1694010" y="2819400"/>
            <a:ext cx="119320" cy="2928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1846409" y="2819400"/>
            <a:ext cx="2236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 flipH="1">
            <a:off x="6287987" y="2095864"/>
            <a:ext cx="210433" cy="547920"/>
            <a:chOff x="1035051" y="5548116"/>
            <a:chExt cx="210433" cy="416884"/>
          </a:xfrm>
        </p:grpSpPr>
        <p:sp>
          <p:nvSpPr>
            <p:cNvPr id="109" name="Freeform 108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32795" y="5615058"/>
              <a:ext cx="112689" cy="34994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4224415" y="2286000"/>
            <a:ext cx="1744388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chemeClr val="accent2"/>
                </a:solidFill>
              </a:rPr>
              <a:t>post(</a:t>
            </a:r>
            <a:r>
              <a:rPr lang="en-SG" sz="1000" dirty="0" err="1">
                <a:solidFill>
                  <a:schemeClr val="accent2"/>
                </a:solidFill>
              </a:rPr>
              <a:t>UserPrefsChangedEvent</a:t>
            </a:r>
            <a:r>
              <a:rPr lang="en-SG" sz="1000" dirty="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1523973" y="2778093"/>
            <a:ext cx="217349" cy="270072"/>
            <a:chOff x="1028134" y="5612032"/>
            <a:chExt cx="217349" cy="270072"/>
          </a:xfrm>
        </p:grpSpPr>
        <p:sp>
          <p:nvSpPr>
            <p:cNvPr id="130" name="Freeform 129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132" name="Straight Arrow Connector 131"/>
          <p:cNvCxnSpPr/>
          <p:nvPr/>
        </p:nvCxnSpPr>
        <p:spPr>
          <a:xfrm flipH="1">
            <a:off x="1846409" y="3124200"/>
            <a:ext cx="223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4217795" y="2590800"/>
            <a:ext cx="2051652" cy="4484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4217933" y="2573179"/>
            <a:ext cx="2106667" cy="24622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SG" sz="1000" dirty="0">
                <a:solidFill>
                  <a:schemeClr val="accent2"/>
                </a:solidFill>
              </a:rPr>
              <a:t>post(</a:t>
            </a:r>
            <a:r>
              <a:rPr lang="en-SG" sz="1000" dirty="0" err="1">
                <a:solidFill>
                  <a:schemeClr val="accent2"/>
                </a:solidFill>
              </a:rPr>
              <a:t>NewNotificationAvailableEvent</a:t>
            </a:r>
            <a:r>
              <a:rPr lang="en-SG" sz="10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04800" y="2233136"/>
            <a:ext cx="12061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Show backup success notification with reference </a:t>
            </a:r>
            <a:r>
              <a:rPr lang="en-US" sz="1200" dirty="0" err="1" smtClean="0">
                <a:solidFill>
                  <a:srgbClr val="00B050"/>
                </a:solidFill>
              </a:rPr>
              <a:t>url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980610" y="2615804"/>
            <a:ext cx="26598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handle</a:t>
            </a:r>
            <a:r>
              <a:rPr lang="en-SG" sz="1000" dirty="0" err="1" smtClean="0">
                <a:solidFill>
                  <a:srgbClr val="00B050"/>
                </a:solidFill>
              </a:rPr>
              <a:t>NewNotificationAvailableEvent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286825" y="1947446"/>
            <a:ext cx="198132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 smtClean="0">
                <a:solidFill>
                  <a:schemeClr val="accent2"/>
                </a:solidFill>
              </a:rPr>
              <a:t>handleOnlineBackupSuccessResultEvent</a:t>
            </a:r>
            <a:r>
              <a:rPr lang="en-US" sz="1100" dirty="0" smtClean="0">
                <a:solidFill>
                  <a:schemeClr val="accent2"/>
                </a:solidFill>
              </a:rPr>
              <a:t>()</a:t>
            </a:r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116" name="Rectangle 62"/>
          <p:cNvSpPr/>
          <p:nvPr/>
        </p:nvSpPr>
        <p:spPr>
          <a:xfrm>
            <a:off x="5710933" y="3741415"/>
            <a:ext cx="1093635" cy="346760"/>
          </a:xfrm>
          <a:prstGeom prst="rect">
            <a:avLst/>
          </a:prstGeom>
          <a:solidFill>
            <a:srgbClr val="E46C0A"/>
          </a:solidFill>
          <a:ln w="19050">
            <a:solidFill>
              <a:srgbClr val="E46C0A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7" name="Straight Connector 116"/>
          <p:cNvCxnSpPr/>
          <p:nvPr/>
        </p:nvCxnSpPr>
        <p:spPr>
          <a:xfrm>
            <a:off x="6257750" y="4105086"/>
            <a:ext cx="14282" cy="1438504"/>
          </a:xfrm>
          <a:prstGeom prst="line">
            <a:avLst/>
          </a:prstGeom>
          <a:ln w="19050">
            <a:solidFill>
              <a:srgbClr val="E46C0A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8" name="Rectangle 117"/>
          <p:cNvSpPr/>
          <p:nvPr/>
        </p:nvSpPr>
        <p:spPr>
          <a:xfrm>
            <a:off x="6214810" y="4808215"/>
            <a:ext cx="104221" cy="373385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36365" y="4286959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 smtClean="0">
                <a:solidFill>
                  <a:srgbClr val="0070C0"/>
                </a:solidFill>
              </a:rPr>
              <a:t>UserPrefsChangedEvent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21" name="Rectangle 62"/>
          <p:cNvSpPr/>
          <p:nvPr/>
        </p:nvSpPr>
        <p:spPr>
          <a:xfrm>
            <a:off x="3478437" y="3758326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4144022" y="4111380"/>
            <a:ext cx="0" cy="145122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7" name="Rectangle 136"/>
          <p:cNvSpPr/>
          <p:nvPr/>
        </p:nvSpPr>
        <p:spPr>
          <a:xfrm>
            <a:off x="4072015" y="4534313"/>
            <a:ext cx="124068" cy="79527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2766220" y="4534313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699650" y="533400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18" idx="0"/>
          </p:cNvCxnSpPr>
          <p:nvPr/>
        </p:nvCxnSpPr>
        <p:spPr>
          <a:xfrm>
            <a:off x="4214020" y="4804107"/>
            <a:ext cx="2052901" cy="4108"/>
          </a:xfrm>
          <a:prstGeom prst="straightConnector1">
            <a:avLst/>
          </a:prstGeom>
          <a:ln w="19050">
            <a:solidFill>
              <a:srgbClr val="E46C0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 flipH="1">
            <a:off x="6277592" y="4770485"/>
            <a:ext cx="210433" cy="334657"/>
            <a:chOff x="1035051" y="5548116"/>
            <a:chExt cx="210433" cy="254623"/>
          </a:xfrm>
        </p:grpSpPr>
        <p:sp>
          <p:nvSpPr>
            <p:cNvPr id="146" name="Freeform 145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E46C0A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135934" y="5615058"/>
              <a:ext cx="109550" cy="187681"/>
            </a:xfrm>
            <a:prstGeom prst="rect">
              <a:avLst/>
            </a:prstGeom>
            <a:solidFill>
              <a:srgbClr val="E46C0A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4276430" y="4622061"/>
            <a:ext cx="1981320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 err="1">
                <a:solidFill>
                  <a:srgbClr val="E46C0A"/>
                </a:solidFill>
              </a:rPr>
              <a:t>handleUserPrefsChangedEvent</a:t>
            </a:r>
            <a:r>
              <a:rPr lang="en-US" sz="1100" dirty="0">
                <a:solidFill>
                  <a:srgbClr val="E46C0A"/>
                </a:solidFill>
              </a:rPr>
              <a:t>()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87142" y="4556339"/>
            <a:ext cx="13997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100" dirty="0" smtClean="0">
                <a:solidFill>
                  <a:srgbClr val="E46C0A"/>
                </a:solidFill>
              </a:rPr>
              <a:t>Save </a:t>
            </a:r>
            <a:r>
              <a:rPr lang="en-SG" sz="1100" dirty="0" err="1" smtClean="0">
                <a:solidFill>
                  <a:srgbClr val="E46C0A"/>
                </a:solidFill>
              </a:rPr>
              <a:t>UserPrefs</a:t>
            </a:r>
            <a:r>
              <a:rPr lang="en-SG" sz="1100" dirty="0" smtClean="0">
                <a:solidFill>
                  <a:srgbClr val="E46C0A"/>
                </a:solidFill>
              </a:rPr>
              <a:t> to file</a:t>
            </a:r>
            <a:endParaRPr lang="en-SG" sz="1100" dirty="0">
              <a:solidFill>
                <a:srgbClr val="E46C0A"/>
              </a:solidFill>
            </a:endParaRPr>
          </a:p>
        </p:txBody>
      </p:sp>
      <p:cxnSp>
        <p:nvCxnSpPr>
          <p:cNvPr id="159" name="Straight Arrow Connector 158"/>
          <p:cNvCxnSpPr/>
          <p:nvPr/>
        </p:nvCxnSpPr>
        <p:spPr>
          <a:xfrm flipH="1" flipV="1">
            <a:off x="4215925" y="5174745"/>
            <a:ext cx="2015599" cy="685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347505" y="1856601"/>
            <a:ext cx="2339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>
                <a:solidFill>
                  <a:srgbClr val="C00000"/>
                </a:solidFill>
              </a:rPr>
              <a:t>handleOnlineBackupSuccessResult</a:t>
            </a:r>
            <a:endParaRPr lang="en-SG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988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1352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703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914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992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1356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814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706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726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restore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814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834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execute</a:t>
            </a:r>
            <a:r>
              <a:rPr lang="en-US" sz="1400" dirty="0" smtClean="0">
                <a:solidFill>
                  <a:srgbClr val="0070C0"/>
                </a:solidFill>
              </a:rPr>
              <a:t>(“restore”)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86773" y="2230740"/>
            <a:ext cx="4558021" cy="1637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647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723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972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1325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5799" y="2223338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3953404" y="2395805"/>
            <a:ext cx="4591390" cy="1082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5022440" y="365760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5569257" y="4021271"/>
            <a:ext cx="19842" cy="199852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5513181" y="4724400"/>
            <a:ext cx="137970" cy="5984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1321" y="4202655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 smtClean="0">
                <a:solidFill>
                  <a:srgbClr val="0070C0"/>
                </a:solidFill>
              </a:rPr>
              <a:t>LocalRestoreEvent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3" name="Straight Arrow Connector 62"/>
          <p:cNvCxnSpPr>
            <a:stCxn id="55" idx="2"/>
          </p:cNvCxnSpPr>
          <p:nvPr/>
        </p:nvCxnSpPr>
        <p:spPr>
          <a:xfrm flipH="1">
            <a:off x="3452504" y="5322878"/>
            <a:ext cx="2129662" cy="0"/>
          </a:xfrm>
          <a:prstGeom prst="straightConnector1">
            <a:avLst/>
          </a:prstGeom>
          <a:ln w="19050" cmpd="sng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2720504" y="367451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3380077" y="4027565"/>
            <a:ext cx="6012" cy="1992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3314082" y="4450498"/>
            <a:ext cx="131489" cy="11264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008287" y="4450498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931322" y="5583454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330287" y="4719673"/>
            <a:ext cx="2179462" cy="216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91018" y="4498637"/>
            <a:ext cx="17532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handleLocalRestoreEvent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480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Freeform 11"/>
          <p:cNvSpPr/>
          <p:nvPr/>
        </p:nvSpPr>
        <p:spPr>
          <a:xfrm rot="240000" flipV="1">
            <a:off x="3949272" y="1936376"/>
            <a:ext cx="284621" cy="110537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  <a:gd name="connsiteX0" fmla="*/ 88797 w 315197"/>
              <a:gd name="connsiteY0" fmla="*/ 32920 h 172727"/>
              <a:gd name="connsiteX1" fmla="*/ 245815 w 315197"/>
              <a:gd name="connsiteY1" fmla="*/ 5211 h 172727"/>
              <a:gd name="connsiteX2" fmla="*/ 310470 w 315197"/>
              <a:gd name="connsiteY2" fmla="*/ 125284 h 172727"/>
              <a:gd name="connsiteX3" fmla="*/ 0 w 315197"/>
              <a:gd name="connsiteY3" fmla="*/ 172727 h 17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197" h="172727">
                <a:moveTo>
                  <a:pt x="88797" y="32920"/>
                </a:moveTo>
                <a:cubicBezTo>
                  <a:pt x="148833" y="11368"/>
                  <a:pt x="208870" y="-10183"/>
                  <a:pt x="245815" y="5211"/>
                </a:cubicBezTo>
                <a:cubicBezTo>
                  <a:pt x="282760" y="20605"/>
                  <a:pt x="330482" y="97575"/>
                  <a:pt x="310470" y="125284"/>
                </a:cubicBezTo>
                <a:cubicBezTo>
                  <a:pt x="290458" y="152993"/>
                  <a:pt x="82358" y="163490"/>
                  <a:pt x="0" y="172727"/>
                </a:cubicBezTo>
              </a:path>
            </a:pathLst>
          </a:cu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8" name="Group 57"/>
          <p:cNvGrpSpPr/>
          <p:nvPr/>
        </p:nvGrpSpPr>
        <p:grpSpPr>
          <a:xfrm flipH="1">
            <a:off x="5589099" y="4686664"/>
            <a:ext cx="210433" cy="547920"/>
            <a:chOff x="1035051" y="5548116"/>
            <a:chExt cx="210433" cy="416884"/>
          </a:xfrm>
        </p:grpSpPr>
        <p:sp>
          <p:nvSpPr>
            <p:cNvPr id="59" name="Freeform 58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32795" y="5615058"/>
              <a:ext cx="112689" cy="34994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3905368" y="1991645"/>
            <a:ext cx="121048" cy="25136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86773" y="1683371"/>
            <a:ext cx="223460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0070C0"/>
                </a:solidFill>
              </a:rPr>
              <a:t>localRestoreCommand</a:t>
            </a:r>
            <a:r>
              <a:rPr lang="en-US" sz="1200" dirty="0" smtClean="0">
                <a:solidFill>
                  <a:srgbClr val="0070C0"/>
                </a:solidFill>
              </a:rPr>
              <a:t>(model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0428" y="1976357"/>
            <a:ext cx="1634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post(</a:t>
            </a:r>
            <a:r>
              <a:rPr lang="en-US" sz="1200" dirty="0" err="1" smtClean="0">
                <a:solidFill>
                  <a:srgbClr val="0070C0"/>
                </a:solidFill>
              </a:rPr>
              <a:t>LocalRestoreEvent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643805" y="4889707"/>
            <a:ext cx="1584520" cy="27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5944601" y="4889708"/>
            <a:ext cx="0" cy="731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639801" y="5021114"/>
            <a:ext cx="263506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5903307" y="4962835"/>
            <a:ext cx="41294" cy="582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639801" y="4860904"/>
            <a:ext cx="304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 smtClean="0"/>
              <a:t>ref</a:t>
            </a:r>
            <a:endParaRPr lang="en-SG" sz="700" dirty="0"/>
          </a:p>
        </p:txBody>
      </p:sp>
      <p:sp>
        <p:nvSpPr>
          <p:cNvPr id="103" name="Rectangle 102"/>
          <p:cNvSpPr/>
          <p:nvPr/>
        </p:nvSpPr>
        <p:spPr>
          <a:xfrm>
            <a:off x="5888206" y="4882751"/>
            <a:ext cx="1426994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700" dirty="0" smtClean="0"/>
              <a:t>Read relevant books from storage</a:t>
            </a:r>
            <a:endParaRPr lang="en-SG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3478824" y="5110655"/>
            <a:ext cx="213401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post(</a:t>
            </a:r>
            <a:r>
              <a:rPr lang="en-US" sz="1050" dirty="0" err="1" smtClean="0">
                <a:solidFill>
                  <a:schemeClr val="accent6">
                    <a:lumMod val="75000"/>
                  </a:schemeClr>
                </a:solidFill>
              </a:rPr>
              <a:t>AddressBookLocalRestoreEvent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18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2"/>
          <p:cNvSpPr/>
          <p:nvPr/>
        </p:nvSpPr>
        <p:spPr>
          <a:xfrm>
            <a:off x="5959536" y="838530"/>
            <a:ext cx="1093635" cy="346760"/>
          </a:xfrm>
          <a:prstGeom prst="rect">
            <a:avLst/>
          </a:prstGeom>
          <a:solidFill>
            <a:schemeClr val="accent2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506353" y="1202201"/>
            <a:ext cx="19842" cy="1998529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6450277" y="1905330"/>
            <a:ext cx="135084" cy="867706"/>
          </a:xfrm>
          <a:prstGeom prst="rect">
            <a:avLst/>
          </a:prstGeom>
          <a:solidFill>
            <a:schemeClr val="accent2"/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01747" y="1376499"/>
            <a:ext cx="27166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post(</a:t>
            </a:r>
            <a:r>
              <a:rPr lang="en-US" sz="1200" dirty="0" err="1">
                <a:solidFill>
                  <a:srgbClr val="0070C0"/>
                </a:solidFill>
              </a:rPr>
              <a:t>AddressBookLocalRestoreEvent</a:t>
            </a:r>
            <a:r>
              <a:rPr lang="en-US" sz="1200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378132" y="2542703"/>
            <a:ext cx="2128221" cy="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657600" y="85544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4317173" y="1208495"/>
            <a:ext cx="6012" cy="199223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251178" y="1631428"/>
            <a:ext cx="138420" cy="14090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2945383" y="1631428"/>
            <a:ext cx="129540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842096" y="3048330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267383" y="1900603"/>
            <a:ext cx="2179462" cy="2163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28114" y="1705309"/>
            <a:ext cx="175327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rgbClr val="C00000"/>
                </a:solidFill>
              </a:rPr>
              <a:t>handleAddressBookLocalRestoreEvent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5" name="Rectangle 62"/>
          <p:cNvSpPr/>
          <p:nvPr/>
        </p:nvSpPr>
        <p:spPr>
          <a:xfrm>
            <a:off x="1387968" y="83853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910090" y="1202201"/>
            <a:ext cx="24695" cy="199852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862778" y="2591130"/>
            <a:ext cx="119320" cy="2928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015177" y="2591130"/>
            <a:ext cx="2236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6714" y="2004779"/>
            <a:ext cx="109826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0B050"/>
                </a:solidFill>
              </a:rPr>
              <a:t>Show </a:t>
            </a:r>
            <a:r>
              <a:rPr lang="en-US" sz="1200" dirty="0" smtClean="0">
                <a:solidFill>
                  <a:srgbClr val="00B050"/>
                </a:solidFill>
              </a:rPr>
              <a:t>restore success </a:t>
            </a:r>
            <a:r>
              <a:rPr lang="en-US" sz="1200" dirty="0" smtClean="0">
                <a:solidFill>
                  <a:srgbClr val="00B050"/>
                </a:solidFill>
              </a:rPr>
              <a:t>notification</a:t>
            </a:r>
            <a:endParaRPr lang="en-US" sz="1200" dirty="0">
              <a:solidFill>
                <a:srgbClr val="00B05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 flipH="1">
            <a:off x="6526192" y="1867591"/>
            <a:ext cx="210434" cy="840639"/>
            <a:chOff x="1035051" y="5548116"/>
            <a:chExt cx="210434" cy="520154"/>
          </a:xfrm>
        </p:grpSpPr>
        <p:sp>
          <p:nvSpPr>
            <p:cNvPr id="59" name="Freeform 58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20098" y="5615057"/>
              <a:ext cx="125387" cy="45321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124682" y="2387447"/>
            <a:ext cx="265987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smtClean="0">
                <a:solidFill>
                  <a:srgbClr val="00B050"/>
                </a:solidFill>
              </a:rPr>
              <a:t>handle</a:t>
            </a:r>
            <a:r>
              <a:rPr lang="en-SG" sz="1000" dirty="0" err="1" smtClean="0">
                <a:solidFill>
                  <a:srgbClr val="00B050"/>
                </a:solidFill>
              </a:rPr>
              <a:t>NewNotificationAvailableEvent</a:t>
            </a:r>
            <a:r>
              <a:rPr lang="en-US" sz="1000" dirty="0" smtClean="0">
                <a:solidFill>
                  <a:srgbClr val="00B050"/>
                </a:solidFill>
              </a:rPr>
              <a:t>()</a:t>
            </a:r>
            <a:endParaRPr lang="en-US" sz="1000" dirty="0">
              <a:solidFill>
                <a:srgbClr val="00B050"/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692741" y="2549823"/>
            <a:ext cx="217349" cy="270072"/>
            <a:chOff x="1028134" y="5612032"/>
            <a:chExt cx="217349" cy="270072"/>
          </a:xfrm>
        </p:grpSpPr>
        <p:sp>
          <p:nvSpPr>
            <p:cNvPr id="126" name="Freeform 125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 flipH="1">
            <a:off x="2015177" y="2895930"/>
            <a:ext cx="2236000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15920" y="2291585"/>
            <a:ext cx="213401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post(</a:t>
            </a:r>
            <a:r>
              <a:rPr lang="en-US" sz="1050" dirty="0" err="1" smtClean="0">
                <a:solidFill>
                  <a:srgbClr val="C00000"/>
                </a:solidFill>
              </a:rPr>
              <a:t>AddressBookChangedEvent</a:t>
            </a:r>
            <a:r>
              <a:rPr lang="en-US" sz="1050" dirty="0" smtClean="0">
                <a:solidFill>
                  <a:srgbClr val="C00000"/>
                </a:solidFill>
              </a:rPr>
              <a:t>)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87002" y="1751475"/>
            <a:ext cx="1541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>
                <a:solidFill>
                  <a:srgbClr val="C00000"/>
                </a:solidFill>
              </a:rPr>
              <a:t>restoreAddressBook</a:t>
            </a:r>
            <a:r>
              <a:rPr lang="en-SG" sz="1200" dirty="0" smtClean="0">
                <a:solidFill>
                  <a:srgbClr val="C00000"/>
                </a:solidFill>
              </a:rPr>
              <a:t>()</a:t>
            </a:r>
            <a:endParaRPr lang="en-SG" sz="1200" dirty="0">
              <a:solidFill>
                <a:srgbClr val="C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 flipH="1">
            <a:off x="6588791" y="2124525"/>
            <a:ext cx="210434" cy="466601"/>
            <a:chOff x="1035051" y="5548116"/>
            <a:chExt cx="210434" cy="281795"/>
          </a:xfrm>
        </p:grpSpPr>
        <p:sp>
          <p:nvSpPr>
            <p:cNvPr id="76" name="Freeform 75"/>
            <p:cNvSpPr/>
            <p:nvPr/>
          </p:nvSpPr>
          <p:spPr>
            <a:xfrm rot="4080000" flipH="1" flipV="1">
              <a:off x="1048157" y="5535010"/>
              <a:ext cx="127405" cy="153618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C0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29253" y="5615058"/>
              <a:ext cx="116232" cy="2148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cxnSp>
        <p:nvCxnSpPr>
          <p:cNvPr id="78" name="Straight Arrow Connector 77"/>
          <p:cNvCxnSpPr/>
          <p:nvPr/>
        </p:nvCxnSpPr>
        <p:spPr>
          <a:xfrm flipH="1">
            <a:off x="4389598" y="2291585"/>
            <a:ext cx="2128221" cy="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830225" y="2095377"/>
            <a:ext cx="13533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>
                <a:solidFill>
                  <a:srgbClr val="C00000"/>
                </a:solidFill>
              </a:rPr>
              <a:t>checkAllRestored</a:t>
            </a:r>
            <a:r>
              <a:rPr lang="en-SG" sz="1200" dirty="0" smtClean="0">
                <a:solidFill>
                  <a:srgbClr val="C00000"/>
                </a:solidFill>
              </a:rPr>
              <a:t>()</a:t>
            </a:r>
            <a:endParaRPr lang="en-SG" sz="1200" dirty="0">
              <a:solidFill>
                <a:srgbClr val="C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395499" y="2519170"/>
            <a:ext cx="21066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>
                <a:solidFill>
                  <a:srgbClr val="C00000"/>
                </a:solidFill>
              </a:rPr>
              <a:t>post(</a:t>
            </a:r>
            <a:r>
              <a:rPr lang="en-SG" sz="1000" dirty="0" err="1" smtClean="0">
                <a:solidFill>
                  <a:srgbClr val="C00000"/>
                </a:solidFill>
              </a:rPr>
              <a:t>NewNotificationAvailableEvent</a:t>
            </a:r>
            <a:r>
              <a:rPr lang="en-SG" sz="1000" dirty="0" smtClean="0">
                <a:solidFill>
                  <a:srgbClr val="C00000"/>
                </a:solidFill>
              </a:rPr>
              <a:t>)</a:t>
            </a:r>
            <a:endParaRPr lang="en-SG" sz="1000" dirty="0">
              <a:solidFill>
                <a:srgbClr val="C00000"/>
              </a:solidFill>
            </a:endParaRPr>
          </a:p>
        </p:txBody>
      </p:sp>
      <p:sp>
        <p:nvSpPr>
          <p:cNvPr id="142" name="Rectangle 62"/>
          <p:cNvSpPr/>
          <p:nvPr/>
        </p:nvSpPr>
        <p:spPr>
          <a:xfrm>
            <a:off x="7370178" y="36219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7916995" y="39856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4" name="Rectangle 143"/>
          <p:cNvSpPr/>
          <p:nvPr/>
        </p:nvSpPr>
        <p:spPr>
          <a:xfrm>
            <a:off x="7844987" y="46793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810094" y="41413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H="1">
            <a:off x="4526729" y="49667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62"/>
          <p:cNvSpPr/>
          <p:nvPr/>
        </p:nvSpPr>
        <p:spPr>
          <a:xfrm>
            <a:off x="3791146" y="36388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>
            <a:off x="4456731" y="399194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9" name="Rectangle 148"/>
          <p:cNvSpPr/>
          <p:nvPr/>
        </p:nvSpPr>
        <p:spPr>
          <a:xfrm>
            <a:off x="4384723" y="441487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>
            <a:off x="3078929" y="441487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975642" y="545163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526729" y="46846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036330" y="44095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handleAddresssBookChangedEvent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" name="Rectangle 62"/>
          <p:cNvSpPr/>
          <p:nvPr/>
        </p:nvSpPr>
        <p:spPr>
          <a:xfrm>
            <a:off x="721634" y="362197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268451" y="398564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6" name="Rectangle 155"/>
          <p:cNvSpPr/>
          <p:nvPr/>
        </p:nvSpPr>
        <p:spPr>
          <a:xfrm>
            <a:off x="1196443" y="5014126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1348843" y="5287254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348843" y="5014126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416276" y="4739023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00B050"/>
                </a:solidFill>
              </a:rPr>
              <a:t>handleAddresssBookChangedEvent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1028134" y="4955686"/>
            <a:ext cx="217349" cy="270072"/>
            <a:chOff x="1028134" y="5612032"/>
            <a:chExt cx="217349" cy="270072"/>
          </a:xfrm>
        </p:grpSpPr>
        <p:sp>
          <p:nvSpPr>
            <p:cNvPr id="161" name="Freeform 160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194562" y="4788225"/>
            <a:ext cx="79408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50"/>
                </a:solidFill>
              </a:rPr>
              <a:t>Update </a:t>
            </a:r>
            <a:r>
              <a:rPr lang="en-US" sz="1400" dirty="0" smtClean="0">
                <a:solidFill>
                  <a:srgbClr val="00B050"/>
                </a:solidFill>
              </a:rPr>
              <a:t>Result Display</a:t>
            </a:r>
            <a:endParaRPr lang="en-US" sz="1400" dirty="0">
              <a:solidFill>
                <a:srgbClr val="00B050"/>
              </a:solidFill>
            </a:endParaRPr>
          </a:p>
        </p:txBody>
      </p:sp>
      <p:grpSp>
        <p:nvGrpSpPr>
          <p:cNvPr id="164" name="Group 163"/>
          <p:cNvGrpSpPr/>
          <p:nvPr/>
        </p:nvGrpSpPr>
        <p:grpSpPr>
          <a:xfrm flipH="1">
            <a:off x="7936842" y="4679316"/>
            <a:ext cx="217349" cy="270072"/>
            <a:chOff x="1028134" y="5612032"/>
            <a:chExt cx="217349" cy="270072"/>
          </a:xfrm>
        </p:grpSpPr>
        <p:sp>
          <p:nvSpPr>
            <p:cNvPr id="165" name="Freeform 164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8223953" y="45246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to file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1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249</Words>
  <Application>Microsoft Office PowerPoint</Application>
  <PresentationFormat>On-screen Show (4:3)</PresentationFormat>
  <Paragraphs>113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Adrian Tan</cp:lastModifiedBy>
  <cp:revision>77</cp:revision>
  <dcterms:created xsi:type="dcterms:W3CDTF">2016-07-22T14:33:02Z</dcterms:created>
  <dcterms:modified xsi:type="dcterms:W3CDTF">2018-11-06T17:21:10Z</dcterms:modified>
</cp:coreProperties>
</file>