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6251332" y="1469732"/>
            <a:ext cx="987668" cy="55533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Cloud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endCxn id="42" idx="2"/>
          </p:cNvCxnSpPr>
          <p:nvPr/>
        </p:nvCxnSpPr>
        <p:spPr>
          <a:xfrm rot="5400000" flipH="1" flipV="1">
            <a:off x="5829507" y="1788223"/>
            <a:ext cx="465714" cy="384064"/>
          </a:xfrm>
          <a:prstGeom prst="bentConnector2">
            <a:avLst/>
          </a:prstGeom>
          <a:ln w="28575">
            <a:solidFill>
              <a:srgbClr val="E46C0A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Adrian Tan</cp:lastModifiedBy>
  <cp:revision>59</cp:revision>
  <dcterms:created xsi:type="dcterms:W3CDTF">2016-07-22T14:33:02Z</dcterms:created>
  <dcterms:modified xsi:type="dcterms:W3CDTF">2018-11-06T04:00:59Z</dcterms:modified>
</cp:coreProperties>
</file>