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3568667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Reply</a:t>
            </a:r>
          </a:p>
          <a:p>
            <a:pPr algn="ctr"/>
            <a:r>
              <a:rPr lang="en-SG" dirty="0"/>
              <a:t> </a:t>
            </a:r>
            <a:r>
              <a:rPr lang="en-US" altLang="zh-CN" dirty="0"/>
              <a:t>m</a:t>
            </a:r>
            <a:r>
              <a:rPr lang="en-SG" dirty="0"/>
              <a:t>/</a:t>
            </a:r>
            <a:r>
              <a:rPr lang="en-US" altLang="zh-CN" dirty="0"/>
              <a:t>CS2113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/1</a:t>
            </a:r>
            <a:r>
              <a:rPr lang="zh-CN" altLang="en-US" dirty="0"/>
              <a:t> </a:t>
            </a:r>
            <a:r>
              <a:rPr lang="en-SG" dirty="0"/>
              <a:t>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255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r"/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b0:</a:t>
                      </a:r>
                      <a:r>
                        <a:rPr lang="en-US" altLang="zh-CN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4993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b1:</a:t>
                      </a:r>
                      <a:r>
                        <a:rPr lang="en-US" altLang="zh-CN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1229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b2:</a:t>
                      </a:r>
                      <a:r>
                        <a:rPr lang="en-US" altLang="zh-CN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7353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b1:</a:t>
                      </a:r>
                      <a:r>
                        <a:rPr lang="en-US" altLang="zh-CN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0192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b0:</a:t>
                      </a:r>
                      <a:r>
                        <a:rPr lang="en-US" altLang="zh-CN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33</cp:revision>
  <dcterms:created xsi:type="dcterms:W3CDTF">2017-07-27T00:35:51Z</dcterms:created>
  <dcterms:modified xsi:type="dcterms:W3CDTF">2018-09-28T03:50:31Z</dcterms:modified>
</cp:coreProperties>
</file>