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D3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46"/>
  </p:normalViewPr>
  <p:slideViewPr>
    <p:cSldViewPr showGuides="1">
      <p:cViewPr>
        <p:scale>
          <a:sx n="136" d="100"/>
          <a:sy n="136" d="100"/>
        </p:scale>
        <p:origin x="712" y="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143001"/>
            <a:ext cx="152400" cy="13383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977410" y="60617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4227" y="96984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52219" y="1277085"/>
            <a:ext cx="153812" cy="1204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002583" y="595750"/>
            <a:ext cx="123641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UnitOfWork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625600" y="95942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53592" y="2057400"/>
            <a:ext cx="142006" cy="4239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143000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7" y="1162901"/>
            <a:ext cx="10720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setAdmin</a:t>
            </a:r>
            <a:r>
              <a:rPr lang="en-US" sz="1400" dirty="0"/>
              <a:t> </a:t>
            </a:r>
            <a:r>
              <a:rPr lang="en-US" sz="1400" dirty="0" err="1"/>
              <a:t>uName</a:t>
            </a:r>
            <a:r>
              <a:rPr lang="en-US" sz="1400" dirty="0"/>
              <a:t>/john set/true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739069" y="1277085"/>
            <a:ext cx="171315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26220" y="1293071"/>
            <a:ext cx="14200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setAdmin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uName</a:t>
            </a:r>
            <a:r>
              <a:rPr lang="en-US" sz="1400" dirty="0">
                <a:solidFill>
                  <a:srgbClr val="0070C0"/>
                </a:solidFill>
              </a:rPr>
              <a:t>/john” set/true)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581400" y="1371599"/>
            <a:ext cx="14549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11974" y="136212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E46D39"/>
                </a:solidFill>
              </a:rPr>
              <a:t>setAdmin</a:t>
            </a:r>
            <a:r>
              <a:rPr lang="en-US" sz="1400" dirty="0">
                <a:solidFill>
                  <a:srgbClr val="E46D39"/>
                </a:solidFill>
              </a:rPr>
              <a:t>(true)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86599" y="1929731"/>
            <a:ext cx="7547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commit()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81400" y="1752599"/>
            <a:ext cx="1454930" cy="0"/>
          </a:xfrm>
          <a:prstGeom prst="straightConnector1">
            <a:avLst/>
          </a:prstGeom>
          <a:ln w="19050">
            <a:solidFill>
              <a:srgbClr val="E46D3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39069" y="2481319"/>
            <a:ext cx="17131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4275" y="2481318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7907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388202" y="932129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316194" y="2185413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05992" y="2185413"/>
            <a:ext cx="161020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05992" y="2362200"/>
            <a:ext cx="161020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834" y="2891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3FE0130E-66BF-6E49-A3BE-B706CE8B0EE5}"/>
              </a:ext>
            </a:extLst>
          </p:cNvPr>
          <p:cNvSpPr/>
          <p:nvPr/>
        </p:nvSpPr>
        <p:spPr>
          <a:xfrm>
            <a:off x="4574465" y="60617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0C81FE-9520-1C40-B021-51599F4ADC24}"/>
              </a:ext>
            </a:extLst>
          </p:cNvPr>
          <p:cNvCxnSpPr>
            <a:cxnSpLocks/>
          </p:cNvCxnSpPr>
          <p:nvPr/>
        </p:nvCxnSpPr>
        <p:spPr>
          <a:xfrm>
            <a:off x="5121282" y="969848"/>
            <a:ext cx="0" cy="9598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13C695F-546A-474E-9CC2-20F553144DAE}"/>
              </a:ext>
            </a:extLst>
          </p:cNvPr>
          <p:cNvSpPr/>
          <p:nvPr/>
        </p:nvSpPr>
        <p:spPr>
          <a:xfrm>
            <a:off x="5029200" y="1371600"/>
            <a:ext cx="187632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61F4022-5AD8-7A4C-8980-F68F7C69162D}"/>
              </a:ext>
            </a:extLst>
          </p:cNvPr>
          <p:cNvCxnSpPr>
            <a:cxnSpLocks/>
          </p:cNvCxnSpPr>
          <p:nvPr/>
        </p:nvCxnSpPr>
        <p:spPr>
          <a:xfrm>
            <a:off x="3596235" y="2057400"/>
            <a:ext cx="29573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F83257-F4F5-8048-90BD-0184D7949E0E}"/>
              </a:ext>
            </a:extLst>
          </p:cNvPr>
          <p:cNvCxnSpPr>
            <a:cxnSpLocks/>
          </p:cNvCxnSpPr>
          <p:nvPr/>
        </p:nvCxnSpPr>
        <p:spPr>
          <a:xfrm>
            <a:off x="3616425" y="2481319"/>
            <a:ext cx="293716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66720AE-385E-1F45-8B36-E8D11A29A3FA}"/>
              </a:ext>
            </a:extLst>
          </p:cNvPr>
          <p:cNvSpPr txBox="1"/>
          <p:nvPr/>
        </p:nvSpPr>
        <p:spPr>
          <a:xfrm>
            <a:off x="4755558" y="2045018"/>
            <a:ext cx="8496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commit()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67</cp:revision>
  <dcterms:created xsi:type="dcterms:W3CDTF">2016-07-22T14:33:02Z</dcterms:created>
  <dcterms:modified xsi:type="dcterms:W3CDTF">2018-10-20T05:42:04Z</dcterms:modified>
</cp:coreProperties>
</file>